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33"/>
  </p:notesMasterIdLst>
  <p:sldIdLst>
    <p:sldId id="1741" r:id="rId5"/>
    <p:sldId id="1815" r:id="rId6"/>
    <p:sldId id="1740" r:id="rId7"/>
    <p:sldId id="1857" r:id="rId8"/>
    <p:sldId id="1742" r:id="rId9"/>
    <p:sldId id="1817" r:id="rId10"/>
    <p:sldId id="1858" r:id="rId11"/>
    <p:sldId id="1831" r:id="rId12"/>
    <p:sldId id="1859" r:id="rId13"/>
    <p:sldId id="1735" r:id="rId14"/>
    <p:sldId id="1860" r:id="rId15"/>
    <p:sldId id="1862" r:id="rId16"/>
    <p:sldId id="1863" r:id="rId17"/>
    <p:sldId id="1864" r:id="rId18"/>
    <p:sldId id="1865" r:id="rId19"/>
    <p:sldId id="1866" r:id="rId20"/>
    <p:sldId id="1818" r:id="rId21"/>
    <p:sldId id="1825" r:id="rId22"/>
    <p:sldId id="1820" r:id="rId23"/>
    <p:sldId id="1819" r:id="rId24"/>
    <p:sldId id="1823" r:id="rId25"/>
    <p:sldId id="1824" r:id="rId26"/>
    <p:sldId id="1827" r:id="rId27"/>
    <p:sldId id="1828" r:id="rId28"/>
    <p:sldId id="1829" r:id="rId29"/>
    <p:sldId id="1867" r:id="rId30"/>
    <p:sldId id="1868" r:id="rId31"/>
    <p:sldId id="1869" r:id="rId32"/>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ACF6A-8063-4B6F-A8D7-51744A8DA643}" v="81" dt="2024-10-20T19:05:51.4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6382" autoAdjust="0"/>
  </p:normalViewPr>
  <p:slideViewPr>
    <p:cSldViewPr snapToGrid="0">
      <p:cViewPr varScale="1">
        <p:scale>
          <a:sx n="49" d="100"/>
          <a:sy n="49" d="100"/>
        </p:scale>
        <p:origin x="1046" y="8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926ACF6A-8063-4B6F-A8D7-51744A8DA643}"/>
    <pc:docChg chg="undo custSel modSld">
      <pc:chgData name="Vickers, Libby" userId="e250baef-1418-4325-b620-0f9540a0387b" providerId="ADAL" clId="{926ACF6A-8063-4B6F-A8D7-51744A8DA643}" dt="2024-10-20T19:05:51.445" v="376"/>
      <pc:docMkLst>
        <pc:docMk/>
      </pc:docMkLst>
      <pc:sldChg chg="modTransition">
        <pc:chgData name="Vickers, Libby" userId="e250baef-1418-4325-b620-0f9540a0387b" providerId="ADAL" clId="{926ACF6A-8063-4B6F-A8D7-51744A8DA643}" dt="2024-10-20T19:05:51.445" v="376"/>
        <pc:sldMkLst>
          <pc:docMk/>
          <pc:sldMk cId="597220908" sldId="1735"/>
        </pc:sldMkLst>
      </pc:sldChg>
      <pc:sldChg chg="addSp delSp modSp mod modTransition modAnim">
        <pc:chgData name="Vickers, Libby" userId="e250baef-1418-4325-b620-0f9540a0387b" providerId="ADAL" clId="{926ACF6A-8063-4B6F-A8D7-51744A8DA643}" dt="2024-10-20T19:05:51.445" v="376"/>
        <pc:sldMkLst>
          <pc:docMk/>
          <pc:sldMk cId="3314859971" sldId="1740"/>
        </pc:sldMkLst>
        <pc:picChg chg="add del mod">
          <ac:chgData name="Vickers, Libby" userId="e250baef-1418-4325-b620-0f9540a0387b" providerId="ADAL" clId="{926ACF6A-8063-4B6F-A8D7-51744A8DA643}" dt="2024-10-20T19:02:32.156" v="372"/>
          <ac:picMkLst>
            <pc:docMk/>
            <pc:sldMk cId="3314859971" sldId="1740"/>
            <ac:picMk id="5" creationId="{C0EA1AF2-CDE8-8FA2-BEE6-8577B7C53E91}"/>
          </ac:picMkLst>
        </pc:picChg>
        <pc:picChg chg="add del mod ord">
          <ac:chgData name="Vickers, Libby" userId="e250baef-1418-4325-b620-0f9540a0387b" providerId="ADAL" clId="{926ACF6A-8063-4B6F-A8D7-51744A8DA643}" dt="2024-10-20T19:02:56.414" v="373"/>
          <ac:picMkLst>
            <pc:docMk/>
            <pc:sldMk cId="3314859971" sldId="1740"/>
            <ac:picMk id="8" creationId="{FD37FE74-85F1-033B-0F8E-52D7EF49CBB4}"/>
          </ac:picMkLst>
        </pc:picChg>
        <pc:picChg chg="add del mod">
          <ac:chgData name="Vickers, Libby" userId="e250baef-1418-4325-b620-0f9540a0387b" providerId="ADAL" clId="{926ACF6A-8063-4B6F-A8D7-51744A8DA643}" dt="2024-10-20T19:03:21.237" v="374"/>
          <ac:picMkLst>
            <pc:docMk/>
            <pc:sldMk cId="3314859971" sldId="1740"/>
            <ac:picMk id="9" creationId="{4B4D6799-D817-5A7B-2AC0-DA17554C90CF}"/>
          </ac:picMkLst>
        </pc:picChg>
      </pc:sldChg>
      <pc:sldChg chg="addSp delSp modSp modTransition modAnim">
        <pc:chgData name="Vickers, Libby" userId="e250baef-1418-4325-b620-0f9540a0387b" providerId="ADAL" clId="{926ACF6A-8063-4B6F-A8D7-51744A8DA643}" dt="2024-10-20T19:05:51.445" v="376"/>
        <pc:sldMkLst>
          <pc:docMk/>
          <pc:sldMk cId="793978010" sldId="1741"/>
        </pc:sldMkLst>
        <pc:picChg chg="add del mod">
          <ac:chgData name="Vickers, Libby" userId="e250baef-1418-4325-b620-0f9540a0387b" providerId="ADAL" clId="{926ACF6A-8063-4B6F-A8D7-51744A8DA643}" dt="2024-10-20T19:03:21.237" v="374"/>
          <ac:picMkLst>
            <pc:docMk/>
            <pc:sldMk cId="793978010" sldId="1741"/>
            <ac:picMk id="9" creationId="{B43ED195-2330-F10B-0499-7A4F1FC14C61}"/>
          </ac:picMkLst>
        </pc:picChg>
        <pc:picChg chg="add del mod">
          <ac:chgData name="Vickers, Libby" userId="e250baef-1418-4325-b620-0f9540a0387b" providerId="ADAL" clId="{926ACF6A-8063-4B6F-A8D7-51744A8DA643}" dt="2024-10-20T19:05:51.445" v="376"/>
          <ac:picMkLst>
            <pc:docMk/>
            <pc:sldMk cId="793978010" sldId="1741"/>
            <ac:picMk id="13" creationId="{D340A224-A720-3B9B-B16E-6205502C8EB9}"/>
          </ac:picMkLst>
        </pc:picChg>
      </pc:sldChg>
      <pc:sldChg chg="modTransition">
        <pc:chgData name="Vickers, Libby" userId="e250baef-1418-4325-b620-0f9540a0387b" providerId="ADAL" clId="{926ACF6A-8063-4B6F-A8D7-51744A8DA643}" dt="2024-10-20T19:05:51.445" v="376"/>
        <pc:sldMkLst>
          <pc:docMk/>
          <pc:sldMk cId="3227494432" sldId="1742"/>
        </pc:sldMkLst>
      </pc:sldChg>
      <pc:sldChg chg="addSp delSp modSp modTransition modAnim">
        <pc:chgData name="Vickers, Libby" userId="e250baef-1418-4325-b620-0f9540a0387b" providerId="ADAL" clId="{926ACF6A-8063-4B6F-A8D7-51744A8DA643}" dt="2024-10-20T19:05:51.445" v="376"/>
        <pc:sldMkLst>
          <pc:docMk/>
          <pc:sldMk cId="815933464" sldId="1815"/>
        </pc:sldMkLst>
        <pc:picChg chg="add del mod">
          <ac:chgData name="Vickers, Libby" userId="e250baef-1418-4325-b620-0f9540a0387b" providerId="ADAL" clId="{926ACF6A-8063-4B6F-A8D7-51744A8DA643}" dt="2024-10-20T19:03:21.237" v="374"/>
          <ac:picMkLst>
            <pc:docMk/>
            <pc:sldMk cId="815933464" sldId="1815"/>
            <ac:picMk id="6" creationId="{E7617440-671A-A782-D60D-BC7CB2107B22}"/>
          </ac:picMkLst>
        </pc:picChg>
      </pc:sldChg>
      <pc:sldChg chg="modTransition">
        <pc:chgData name="Vickers, Libby" userId="e250baef-1418-4325-b620-0f9540a0387b" providerId="ADAL" clId="{926ACF6A-8063-4B6F-A8D7-51744A8DA643}" dt="2024-10-20T19:05:51.445" v="376"/>
        <pc:sldMkLst>
          <pc:docMk/>
          <pc:sldMk cId="1120877785" sldId="1817"/>
        </pc:sldMkLst>
      </pc:sldChg>
      <pc:sldChg chg="addSp delSp modSp mod modTransition">
        <pc:chgData name="Vickers, Libby" userId="e250baef-1418-4325-b620-0f9540a0387b" providerId="ADAL" clId="{926ACF6A-8063-4B6F-A8D7-51744A8DA643}" dt="2024-10-20T19:05:51.445" v="376"/>
        <pc:sldMkLst>
          <pc:docMk/>
          <pc:sldMk cId="3572775457" sldId="1818"/>
        </pc:sldMkLst>
        <pc:spChg chg="mod ord">
          <ac:chgData name="Vickers, Libby" userId="e250baef-1418-4325-b620-0f9540a0387b" providerId="ADAL" clId="{926ACF6A-8063-4B6F-A8D7-51744A8DA643}" dt="2024-10-18T15:24:52.332" v="202" actId="1076"/>
          <ac:spMkLst>
            <pc:docMk/>
            <pc:sldMk cId="3572775457" sldId="1818"/>
            <ac:spMk id="2" creationId="{E653741A-1C32-2B92-60F6-4EA1103DB14A}"/>
          </ac:spMkLst>
        </pc:spChg>
        <pc:picChg chg="add mod">
          <ac:chgData name="Vickers, Libby" userId="e250baef-1418-4325-b620-0f9540a0387b" providerId="ADAL" clId="{926ACF6A-8063-4B6F-A8D7-51744A8DA643}" dt="2024-10-18T15:24:38.343" v="200"/>
          <ac:picMkLst>
            <pc:docMk/>
            <pc:sldMk cId="3572775457" sldId="1818"/>
            <ac:picMk id="4" creationId="{425471D7-9B52-DCA0-FA52-8D5E991E62FD}"/>
          </ac:picMkLst>
        </pc:picChg>
        <pc:picChg chg="del">
          <ac:chgData name="Vickers, Libby" userId="e250baef-1418-4325-b620-0f9540a0387b" providerId="ADAL" clId="{926ACF6A-8063-4B6F-A8D7-51744A8DA643}" dt="2024-10-18T15:24:37.371" v="199" actId="478"/>
          <ac:picMkLst>
            <pc:docMk/>
            <pc:sldMk cId="3572775457" sldId="1818"/>
            <ac:picMk id="12" creationId="{0BD3FB41-5BA4-F19E-5768-BF3084D9FC56}"/>
          </ac:picMkLst>
        </pc:picChg>
      </pc:sldChg>
      <pc:sldChg chg="addSp delSp modSp mod modTransition">
        <pc:chgData name="Vickers, Libby" userId="e250baef-1418-4325-b620-0f9540a0387b" providerId="ADAL" clId="{926ACF6A-8063-4B6F-A8D7-51744A8DA643}" dt="2024-10-20T19:05:51.445" v="376"/>
        <pc:sldMkLst>
          <pc:docMk/>
          <pc:sldMk cId="3553141373" sldId="1819"/>
        </pc:sldMkLst>
        <pc:spChg chg="mod">
          <ac:chgData name="Vickers, Libby" userId="e250baef-1418-4325-b620-0f9540a0387b" providerId="ADAL" clId="{926ACF6A-8063-4B6F-A8D7-51744A8DA643}" dt="2024-10-18T15:25:37.097" v="220" actId="1037"/>
          <ac:spMkLst>
            <pc:docMk/>
            <pc:sldMk cId="3553141373" sldId="1819"/>
            <ac:spMk id="3" creationId="{9A00CAB0-7F3F-4162-209B-1E5972F5599B}"/>
          </ac:spMkLst>
        </pc:spChg>
        <pc:picChg chg="add mod ord">
          <ac:chgData name="Vickers, Libby" userId="e250baef-1418-4325-b620-0f9540a0387b" providerId="ADAL" clId="{926ACF6A-8063-4B6F-A8D7-51744A8DA643}" dt="2024-10-18T15:25:32.006" v="216" actId="167"/>
          <ac:picMkLst>
            <pc:docMk/>
            <pc:sldMk cId="3553141373" sldId="1819"/>
            <ac:picMk id="4" creationId="{6A35BFDE-826C-F87B-035C-4D98AABBEFFC}"/>
          </ac:picMkLst>
        </pc:picChg>
        <pc:picChg chg="del">
          <ac:chgData name="Vickers, Libby" userId="e250baef-1418-4325-b620-0f9540a0387b" providerId="ADAL" clId="{926ACF6A-8063-4B6F-A8D7-51744A8DA643}" dt="2024-10-18T15:25:26.181" v="214" actId="478"/>
          <ac:picMkLst>
            <pc:docMk/>
            <pc:sldMk cId="3553141373" sldId="1819"/>
            <ac:picMk id="10" creationId="{612A6C79-1B5F-E543-D268-AD8ACBABF618}"/>
          </ac:picMkLst>
        </pc:picChg>
      </pc:sldChg>
      <pc:sldChg chg="addSp delSp modSp mod modTransition">
        <pc:chgData name="Vickers, Libby" userId="e250baef-1418-4325-b620-0f9540a0387b" providerId="ADAL" clId="{926ACF6A-8063-4B6F-A8D7-51744A8DA643}" dt="2024-10-20T19:05:51.445" v="376"/>
        <pc:sldMkLst>
          <pc:docMk/>
          <pc:sldMk cId="2534233252" sldId="1820"/>
        </pc:sldMkLst>
        <pc:spChg chg="mod">
          <ac:chgData name="Vickers, Libby" userId="e250baef-1418-4325-b620-0f9540a0387b" providerId="ADAL" clId="{926ACF6A-8063-4B6F-A8D7-51744A8DA643}" dt="2024-10-18T15:25:21.406" v="213" actId="1037"/>
          <ac:spMkLst>
            <pc:docMk/>
            <pc:sldMk cId="2534233252" sldId="1820"/>
            <ac:spMk id="7" creationId="{654DDE09-EA17-5B55-865F-7123E5290D8D}"/>
          </ac:spMkLst>
        </pc:spChg>
        <pc:picChg chg="add mod ord">
          <ac:chgData name="Vickers, Libby" userId="e250baef-1418-4325-b620-0f9540a0387b" providerId="ADAL" clId="{926ACF6A-8063-4B6F-A8D7-51744A8DA643}" dt="2024-10-18T15:25:12.410" v="205" actId="167"/>
          <ac:picMkLst>
            <pc:docMk/>
            <pc:sldMk cId="2534233252" sldId="1820"/>
            <ac:picMk id="2" creationId="{3DF04025-7409-24AC-119C-3320E20503AF}"/>
          </ac:picMkLst>
        </pc:picChg>
        <pc:picChg chg="del">
          <ac:chgData name="Vickers, Libby" userId="e250baef-1418-4325-b620-0f9540a0387b" providerId="ADAL" clId="{926ACF6A-8063-4B6F-A8D7-51744A8DA643}" dt="2024-10-18T15:25:06.849" v="203" actId="478"/>
          <ac:picMkLst>
            <pc:docMk/>
            <pc:sldMk cId="2534233252" sldId="1820"/>
            <ac:picMk id="15" creationId="{19B682EC-19DC-2A0F-1759-E52017C78DC5}"/>
          </ac:picMkLst>
        </pc:picChg>
      </pc:sldChg>
      <pc:sldChg chg="addSp delSp modSp mod modTransition">
        <pc:chgData name="Vickers, Libby" userId="e250baef-1418-4325-b620-0f9540a0387b" providerId="ADAL" clId="{926ACF6A-8063-4B6F-A8D7-51744A8DA643}" dt="2024-10-20T19:05:51.445" v="376"/>
        <pc:sldMkLst>
          <pc:docMk/>
          <pc:sldMk cId="2471465267" sldId="1823"/>
        </pc:sldMkLst>
        <pc:spChg chg="mod">
          <ac:chgData name="Vickers, Libby" userId="e250baef-1418-4325-b620-0f9540a0387b" providerId="ADAL" clId="{926ACF6A-8063-4B6F-A8D7-51744A8DA643}" dt="2024-10-18T15:25:57.497" v="225" actId="1037"/>
          <ac:spMkLst>
            <pc:docMk/>
            <pc:sldMk cId="2471465267" sldId="1823"/>
            <ac:spMk id="3" creationId="{A3FAD4B5-CCA4-2DAF-DAEB-2630817A6CC9}"/>
          </ac:spMkLst>
        </pc:spChg>
        <pc:picChg chg="del">
          <ac:chgData name="Vickers, Libby" userId="e250baef-1418-4325-b620-0f9540a0387b" providerId="ADAL" clId="{926ACF6A-8063-4B6F-A8D7-51744A8DA643}" dt="2024-10-18T15:25:42.281" v="221" actId="478"/>
          <ac:picMkLst>
            <pc:docMk/>
            <pc:sldMk cId="2471465267" sldId="1823"/>
            <ac:picMk id="2" creationId="{E124312C-796C-645A-A061-A94E81DE1BB0}"/>
          </ac:picMkLst>
        </pc:picChg>
        <pc:picChg chg="add mod ord">
          <ac:chgData name="Vickers, Libby" userId="e250baef-1418-4325-b620-0f9540a0387b" providerId="ADAL" clId="{926ACF6A-8063-4B6F-A8D7-51744A8DA643}" dt="2024-10-18T15:25:48.087" v="223" actId="167"/>
          <ac:picMkLst>
            <pc:docMk/>
            <pc:sldMk cId="2471465267" sldId="1823"/>
            <ac:picMk id="5" creationId="{A78F1E82-35A1-B1F5-0885-5FBEFAE87B1A}"/>
          </ac:picMkLst>
        </pc:picChg>
      </pc:sldChg>
      <pc:sldChg chg="addSp delSp modSp mod modTransition">
        <pc:chgData name="Vickers, Libby" userId="e250baef-1418-4325-b620-0f9540a0387b" providerId="ADAL" clId="{926ACF6A-8063-4B6F-A8D7-51744A8DA643}" dt="2024-10-20T19:05:51.445" v="376"/>
        <pc:sldMkLst>
          <pc:docMk/>
          <pc:sldMk cId="1896531434" sldId="1824"/>
        </pc:sldMkLst>
        <pc:spChg chg="mod">
          <ac:chgData name="Vickers, Libby" userId="e250baef-1418-4325-b620-0f9540a0387b" providerId="ADAL" clId="{926ACF6A-8063-4B6F-A8D7-51744A8DA643}" dt="2024-10-18T15:26:23.578" v="232" actId="1035"/>
          <ac:spMkLst>
            <pc:docMk/>
            <pc:sldMk cId="1896531434" sldId="1824"/>
            <ac:spMk id="3" creationId="{CD640DE6-29BA-B019-5B7F-87DC95D8C4E4}"/>
          </ac:spMkLst>
        </pc:spChg>
        <pc:picChg chg="del">
          <ac:chgData name="Vickers, Libby" userId="e250baef-1418-4325-b620-0f9540a0387b" providerId="ADAL" clId="{926ACF6A-8063-4B6F-A8D7-51744A8DA643}" dt="2024-10-18T15:26:03.213" v="226" actId="478"/>
          <ac:picMkLst>
            <pc:docMk/>
            <pc:sldMk cId="1896531434" sldId="1824"/>
            <ac:picMk id="2" creationId="{3BBC1D8B-15FC-E6F2-A773-4A30591FB1FE}"/>
          </ac:picMkLst>
        </pc:picChg>
        <pc:picChg chg="add mod">
          <ac:chgData name="Vickers, Libby" userId="e250baef-1418-4325-b620-0f9540a0387b" providerId="ADAL" clId="{926ACF6A-8063-4B6F-A8D7-51744A8DA643}" dt="2024-10-18T15:07:48.257" v="9" actId="14100"/>
          <ac:picMkLst>
            <pc:docMk/>
            <pc:sldMk cId="1896531434" sldId="1824"/>
            <ac:picMk id="8" creationId="{DDE4B20C-0AEC-329A-4923-1D47AD490AAE}"/>
          </ac:picMkLst>
        </pc:picChg>
        <pc:picChg chg="add mod ord">
          <ac:chgData name="Vickers, Libby" userId="e250baef-1418-4325-b620-0f9540a0387b" providerId="ADAL" clId="{926ACF6A-8063-4B6F-A8D7-51744A8DA643}" dt="2024-10-18T15:26:09.347" v="228" actId="167"/>
          <ac:picMkLst>
            <pc:docMk/>
            <pc:sldMk cId="1896531434" sldId="1824"/>
            <ac:picMk id="9" creationId="{C462D40E-366A-831E-491B-28DA7C010FE7}"/>
          </ac:picMkLst>
        </pc:picChg>
        <pc:picChg chg="del">
          <ac:chgData name="Vickers, Libby" userId="e250baef-1418-4325-b620-0f9540a0387b" providerId="ADAL" clId="{926ACF6A-8063-4B6F-A8D7-51744A8DA643}" dt="2024-10-18T15:07:39.378" v="6" actId="478"/>
          <ac:picMkLst>
            <pc:docMk/>
            <pc:sldMk cId="1896531434" sldId="1824"/>
            <ac:picMk id="12" creationId="{446967D2-D330-FE5D-DAFA-5A779A165694}"/>
          </ac:picMkLst>
        </pc:picChg>
      </pc:sldChg>
      <pc:sldChg chg="modTransition">
        <pc:chgData name="Vickers, Libby" userId="e250baef-1418-4325-b620-0f9540a0387b" providerId="ADAL" clId="{926ACF6A-8063-4B6F-A8D7-51744A8DA643}" dt="2024-10-20T19:05:51.445" v="376"/>
        <pc:sldMkLst>
          <pc:docMk/>
          <pc:sldMk cId="3382249247" sldId="1825"/>
        </pc:sldMkLst>
      </pc:sldChg>
      <pc:sldChg chg="addSp delSp modSp mod modTransition modAnim">
        <pc:chgData name="Vickers, Libby" userId="e250baef-1418-4325-b620-0f9540a0387b" providerId="ADAL" clId="{926ACF6A-8063-4B6F-A8D7-51744A8DA643}" dt="2024-10-20T19:05:51.445" v="376"/>
        <pc:sldMkLst>
          <pc:docMk/>
          <pc:sldMk cId="1638830475" sldId="1827"/>
        </pc:sldMkLst>
        <pc:spChg chg="mod">
          <ac:chgData name="Vickers, Libby" userId="e250baef-1418-4325-b620-0f9540a0387b" providerId="ADAL" clId="{926ACF6A-8063-4B6F-A8D7-51744A8DA643}" dt="2024-10-18T15:26:51.078" v="236" actId="14100"/>
          <ac:spMkLst>
            <pc:docMk/>
            <pc:sldMk cId="1638830475" sldId="1827"/>
            <ac:spMk id="10" creationId="{9AEF15E3-DFEF-D1BD-CB99-916D7BCE19DB}"/>
          </ac:spMkLst>
        </pc:spChg>
        <pc:picChg chg="add mod">
          <ac:chgData name="Vickers, Libby" userId="e250baef-1418-4325-b620-0f9540a0387b" providerId="ADAL" clId="{926ACF6A-8063-4B6F-A8D7-51744A8DA643}" dt="2024-10-18T15:09:18.750" v="14" actId="1076"/>
          <ac:picMkLst>
            <pc:docMk/>
            <pc:sldMk cId="1638830475" sldId="1827"/>
            <ac:picMk id="4" creationId="{2F397D37-24F5-72BA-809D-934CCCF5E577}"/>
          </ac:picMkLst>
        </pc:picChg>
        <pc:picChg chg="del">
          <ac:chgData name="Vickers, Libby" userId="e250baef-1418-4325-b620-0f9540a0387b" providerId="ADAL" clId="{926ACF6A-8063-4B6F-A8D7-51744A8DA643}" dt="2024-10-18T15:09:05.276" v="10" actId="478"/>
          <ac:picMkLst>
            <pc:docMk/>
            <pc:sldMk cId="1638830475" sldId="1827"/>
            <ac:picMk id="5" creationId="{271BA928-9800-BBA2-A34F-DF8F17D7ADFE}"/>
          </ac:picMkLst>
        </pc:picChg>
        <pc:picChg chg="add mod">
          <ac:chgData name="Vickers, Libby" userId="e250baef-1418-4325-b620-0f9540a0387b" providerId="ADAL" clId="{926ACF6A-8063-4B6F-A8D7-51744A8DA643}" dt="2024-10-18T15:11:27.647" v="29" actId="14100"/>
          <ac:picMkLst>
            <pc:docMk/>
            <pc:sldMk cId="1638830475" sldId="1827"/>
            <ac:picMk id="8" creationId="{3FC52042-2710-348E-1B4B-7633D12FCB35}"/>
          </ac:picMkLst>
        </pc:picChg>
        <pc:picChg chg="del">
          <ac:chgData name="Vickers, Libby" userId="e250baef-1418-4325-b620-0f9540a0387b" providerId="ADAL" clId="{926ACF6A-8063-4B6F-A8D7-51744A8DA643}" dt="2024-10-18T15:26:31.544" v="233" actId="478"/>
          <ac:picMkLst>
            <pc:docMk/>
            <pc:sldMk cId="1638830475" sldId="1827"/>
            <ac:picMk id="9" creationId="{1DC6C76A-F688-278C-1F6F-3EE4A4E0BF42}"/>
          </ac:picMkLst>
        </pc:picChg>
        <pc:picChg chg="add mod ord">
          <ac:chgData name="Vickers, Libby" userId="e250baef-1418-4325-b620-0f9540a0387b" providerId="ADAL" clId="{926ACF6A-8063-4B6F-A8D7-51744A8DA643}" dt="2024-10-18T15:26:37.602" v="235" actId="167"/>
          <ac:picMkLst>
            <pc:docMk/>
            <pc:sldMk cId="1638830475" sldId="1827"/>
            <ac:picMk id="11" creationId="{2293B715-30DF-D3F0-47F2-DCBC9EF9C094}"/>
          </ac:picMkLst>
        </pc:picChg>
      </pc:sldChg>
      <pc:sldChg chg="addSp delSp modSp mod modTransition modAnim modNotesTx">
        <pc:chgData name="Vickers, Libby" userId="e250baef-1418-4325-b620-0f9540a0387b" providerId="ADAL" clId="{926ACF6A-8063-4B6F-A8D7-51744A8DA643}" dt="2024-10-20T19:05:51.445" v="376"/>
        <pc:sldMkLst>
          <pc:docMk/>
          <pc:sldMk cId="712630783" sldId="1828"/>
        </pc:sldMkLst>
        <pc:spChg chg="mod">
          <ac:chgData name="Vickers, Libby" userId="e250baef-1418-4325-b620-0f9540a0387b" providerId="ADAL" clId="{926ACF6A-8063-4B6F-A8D7-51744A8DA643}" dt="2024-10-18T15:14:50.102" v="47" actId="1076"/>
          <ac:spMkLst>
            <pc:docMk/>
            <pc:sldMk cId="712630783" sldId="1828"/>
            <ac:spMk id="2" creationId="{E2FA16F1-16C3-4163-5085-660324E0C625}"/>
          </ac:spMkLst>
        </pc:spChg>
        <pc:spChg chg="mod">
          <ac:chgData name="Vickers, Libby" userId="e250baef-1418-4325-b620-0f9540a0387b" providerId="ADAL" clId="{926ACF6A-8063-4B6F-A8D7-51744A8DA643}" dt="2024-10-18T15:27:13.333" v="242" actId="1037"/>
          <ac:spMkLst>
            <pc:docMk/>
            <pc:sldMk cId="712630783" sldId="1828"/>
            <ac:spMk id="10" creationId="{CEA44B58-E1A8-1885-FBB3-8320A829A6C5}"/>
          </ac:spMkLst>
        </pc:spChg>
        <pc:picChg chg="add mod">
          <ac:chgData name="Vickers, Libby" userId="e250baef-1418-4325-b620-0f9540a0387b" providerId="ADAL" clId="{926ACF6A-8063-4B6F-A8D7-51744A8DA643}" dt="2024-10-18T15:12:05.633" v="33" actId="14100"/>
          <ac:picMkLst>
            <pc:docMk/>
            <pc:sldMk cId="712630783" sldId="1828"/>
            <ac:picMk id="4" creationId="{164B687E-D2B4-30E4-6628-2361760DFFB6}"/>
          </ac:picMkLst>
        </pc:picChg>
        <pc:picChg chg="del">
          <ac:chgData name="Vickers, Libby" userId="e250baef-1418-4325-b620-0f9540a0387b" providerId="ADAL" clId="{926ACF6A-8063-4B6F-A8D7-51744A8DA643}" dt="2024-10-18T15:11:56.794" v="30" actId="478"/>
          <ac:picMkLst>
            <pc:docMk/>
            <pc:sldMk cId="712630783" sldId="1828"/>
            <ac:picMk id="5" creationId="{7347A708-C3B7-973D-59C6-4B033690FA55}"/>
          </ac:picMkLst>
        </pc:picChg>
        <pc:picChg chg="add mod">
          <ac:chgData name="Vickers, Libby" userId="e250baef-1418-4325-b620-0f9540a0387b" providerId="ADAL" clId="{926ACF6A-8063-4B6F-A8D7-51744A8DA643}" dt="2024-10-18T15:15:08.035" v="52" actId="1038"/>
          <ac:picMkLst>
            <pc:docMk/>
            <pc:sldMk cId="712630783" sldId="1828"/>
            <ac:picMk id="8" creationId="{9E923F46-16F6-D35B-77E8-C9039741CDFE}"/>
          </ac:picMkLst>
        </pc:picChg>
        <pc:picChg chg="del">
          <ac:chgData name="Vickers, Libby" userId="e250baef-1418-4325-b620-0f9540a0387b" providerId="ADAL" clId="{926ACF6A-8063-4B6F-A8D7-51744A8DA643}" dt="2024-10-18T15:26:59.692" v="237" actId="478"/>
          <ac:picMkLst>
            <pc:docMk/>
            <pc:sldMk cId="712630783" sldId="1828"/>
            <ac:picMk id="9" creationId="{0F63444E-C7B2-18FE-4A82-8A4119C0FCF6}"/>
          </ac:picMkLst>
        </pc:picChg>
        <pc:picChg chg="add mod ord">
          <ac:chgData name="Vickers, Libby" userId="e250baef-1418-4325-b620-0f9540a0387b" providerId="ADAL" clId="{926ACF6A-8063-4B6F-A8D7-51744A8DA643}" dt="2024-10-18T15:27:05.642" v="239" actId="167"/>
          <ac:picMkLst>
            <pc:docMk/>
            <pc:sldMk cId="712630783" sldId="1828"/>
            <ac:picMk id="11" creationId="{055CE790-E378-D10E-C723-55A81672BA02}"/>
          </ac:picMkLst>
        </pc:picChg>
      </pc:sldChg>
      <pc:sldChg chg="addSp delSp modSp mod modTransition modAnim modNotesTx">
        <pc:chgData name="Vickers, Libby" userId="e250baef-1418-4325-b620-0f9540a0387b" providerId="ADAL" clId="{926ACF6A-8063-4B6F-A8D7-51744A8DA643}" dt="2024-10-20T19:05:51.445" v="376"/>
        <pc:sldMkLst>
          <pc:docMk/>
          <pc:sldMk cId="1546381347" sldId="1829"/>
        </pc:sldMkLst>
        <pc:spChg chg="mod">
          <ac:chgData name="Vickers, Libby" userId="e250baef-1418-4325-b620-0f9540a0387b" providerId="ADAL" clId="{926ACF6A-8063-4B6F-A8D7-51744A8DA643}" dt="2024-10-18T15:19:38.168" v="168" actId="1037"/>
          <ac:spMkLst>
            <pc:docMk/>
            <pc:sldMk cId="1546381347" sldId="1829"/>
            <ac:spMk id="12" creationId="{63E1BBF3-EF31-A151-1AC7-D9BEE277DAAB}"/>
          </ac:spMkLst>
        </pc:spChg>
        <pc:picChg chg="add mod">
          <ac:chgData name="Vickers, Libby" userId="e250baef-1418-4325-b620-0f9540a0387b" providerId="ADAL" clId="{926ACF6A-8063-4B6F-A8D7-51744A8DA643}" dt="2024-10-18T15:13:08.801" v="40" actId="1076"/>
          <ac:picMkLst>
            <pc:docMk/>
            <pc:sldMk cId="1546381347" sldId="1829"/>
            <ac:picMk id="4" creationId="{75E66FA1-0A34-1598-37DC-9BE3BDB214FB}"/>
          </ac:picMkLst>
        </pc:picChg>
        <pc:picChg chg="add mod">
          <ac:chgData name="Vickers, Libby" userId="e250baef-1418-4325-b620-0f9540a0387b" providerId="ADAL" clId="{926ACF6A-8063-4B6F-A8D7-51744A8DA643}" dt="2024-10-18T15:18:03.553" v="155" actId="14100"/>
          <ac:picMkLst>
            <pc:docMk/>
            <pc:sldMk cId="1546381347" sldId="1829"/>
            <ac:picMk id="7" creationId="{FF10BB50-D5EE-800D-78FA-E44CF0FE5516}"/>
          </ac:picMkLst>
        </pc:picChg>
        <pc:picChg chg="add mod ord">
          <ac:chgData name="Vickers, Libby" userId="e250baef-1418-4325-b620-0f9540a0387b" providerId="ADAL" clId="{926ACF6A-8063-4B6F-A8D7-51744A8DA643}" dt="2024-10-18T15:19:29.330" v="162" actId="14100"/>
          <ac:picMkLst>
            <pc:docMk/>
            <pc:sldMk cId="1546381347" sldId="1829"/>
            <ac:picMk id="9" creationId="{033DC832-5128-DC81-84CA-FF4E8D475A48}"/>
          </ac:picMkLst>
        </pc:picChg>
        <pc:picChg chg="del">
          <ac:chgData name="Vickers, Libby" userId="e250baef-1418-4325-b620-0f9540a0387b" providerId="ADAL" clId="{926ACF6A-8063-4B6F-A8D7-51744A8DA643}" dt="2024-10-18T15:12:49.605" v="34" actId="478"/>
          <ac:picMkLst>
            <pc:docMk/>
            <pc:sldMk cId="1546381347" sldId="1829"/>
            <ac:picMk id="10" creationId="{D9932056-A93F-8E6F-D282-167DD9BC74E3}"/>
          </ac:picMkLst>
        </pc:picChg>
        <pc:picChg chg="del">
          <ac:chgData name="Vickers, Libby" userId="e250baef-1418-4325-b620-0f9540a0387b" providerId="ADAL" clId="{926ACF6A-8063-4B6F-A8D7-51744A8DA643}" dt="2024-10-18T15:18:55.545" v="156" actId="478"/>
          <ac:picMkLst>
            <pc:docMk/>
            <pc:sldMk cId="1546381347" sldId="1829"/>
            <ac:picMk id="11" creationId="{E3395311-5BE5-1FA1-68D9-891A23E88A82}"/>
          </ac:picMkLst>
        </pc:picChg>
      </pc:sldChg>
      <pc:sldChg chg="modTransition">
        <pc:chgData name="Vickers, Libby" userId="e250baef-1418-4325-b620-0f9540a0387b" providerId="ADAL" clId="{926ACF6A-8063-4B6F-A8D7-51744A8DA643}" dt="2024-10-20T19:05:51.445" v="376"/>
        <pc:sldMkLst>
          <pc:docMk/>
          <pc:sldMk cId="3306182760" sldId="1831"/>
        </pc:sldMkLst>
      </pc:sldChg>
      <pc:sldChg chg="modTransition">
        <pc:chgData name="Vickers, Libby" userId="e250baef-1418-4325-b620-0f9540a0387b" providerId="ADAL" clId="{926ACF6A-8063-4B6F-A8D7-51744A8DA643}" dt="2024-10-20T19:05:51.445" v="376"/>
        <pc:sldMkLst>
          <pc:docMk/>
          <pc:sldMk cId="1022159569" sldId="1857"/>
        </pc:sldMkLst>
      </pc:sldChg>
      <pc:sldChg chg="modTransition">
        <pc:chgData name="Vickers, Libby" userId="e250baef-1418-4325-b620-0f9540a0387b" providerId="ADAL" clId="{926ACF6A-8063-4B6F-A8D7-51744A8DA643}" dt="2024-10-20T19:05:51.445" v="376"/>
        <pc:sldMkLst>
          <pc:docMk/>
          <pc:sldMk cId="1620785716" sldId="1858"/>
        </pc:sldMkLst>
      </pc:sldChg>
      <pc:sldChg chg="modTransition">
        <pc:chgData name="Vickers, Libby" userId="e250baef-1418-4325-b620-0f9540a0387b" providerId="ADAL" clId="{926ACF6A-8063-4B6F-A8D7-51744A8DA643}" dt="2024-10-20T19:05:51.445" v="376"/>
        <pc:sldMkLst>
          <pc:docMk/>
          <pc:sldMk cId="1664735836" sldId="1859"/>
        </pc:sldMkLst>
      </pc:sldChg>
      <pc:sldChg chg="addSp delSp modSp mod modTransition modAnim modNotesTx">
        <pc:chgData name="Vickers, Libby" userId="e250baef-1418-4325-b620-0f9540a0387b" providerId="ADAL" clId="{926ACF6A-8063-4B6F-A8D7-51744A8DA643}" dt="2024-10-20T19:05:51.445" v="376"/>
        <pc:sldMkLst>
          <pc:docMk/>
          <pc:sldMk cId="1011663149" sldId="1860"/>
        </pc:sldMkLst>
        <pc:spChg chg="mod">
          <ac:chgData name="Vickers, Libby" userId="e250baef-1418-4325-b620-0f9540a0387b" providerId="ADAL" clId="{926ACF6A-8063-4B6F-A8D7-51744A8DA643}" dt="2024-10-18T15:21:22.216" v="181" actId="14100"/>
          <ac:spMkLst>
            <pc:docMk/>
            <pc:sldMk cId="1011663149" sldId="1860"/>
            <ac:spMk id="15" creationId="{329EC55A-E28A-D1D8-6811-C76159668BA6}"/>
          </ac:spMkLst>
        </pc:spChg>
        <pc:spChg chg="mod">
          <ac:chgData name="Vickers, Libby" userId="e250baef-1418-4325-b620-0f9540a0387b" providerId="ADAL" clId="{926ACF6A-8063-4B6F-A8D7-51744A8DA643}" dt="2024-10-18T15:22:02.487" v="183" actId="14100"/>
          <ac:spMkLst>
            <pc:docMk/>
            <pc:sldMk cId="1011663149" sldId="1860"/>
            <ac:spMk id="24" creationId="{DA7F2C81-30FA-D370-BEB8-2091177D84E3}"/>
          </ac:spMkLst>
        </pc:spChg>
        <pc:grpChg chg="mod">
          <ac:chgData name="Vickers, Libby" userId="e250baef-1418-4325-b620-0f9540a0387b" providerId="ADAL" clId="{926ACF6A-8063-4B6F-A8D7-51744A8DA643}" dt="2024-10-18T15:21:12.735" v="179" actId="1076"/>
          <ac:grpSpMkLst>
            <pc:docMk/>
            <pc:sldMk cId="1011663149" sldId="1860"/>
            <ac:grpSpMk id="12" creationId="{561A3E7E-6BC9-BE48-5EAC-E606871AE980}"/>
          </ac:grpSpMkLst>
        </pc:grpChg>
        <pc:picChg chg="add mod ord">
          <ac:chgData name="Vickers, Libby" userId="e250baef-1418-4325-b620-0f9540a0387b" providerId="ADAL" clId="{926ACF6A-8063-4B6F-A8D7-51744A8DA643}" dt="2024-10-18T15:20:47.284" v="175" actId="1076"/>
          <ac:picMkLst>
            <pc:docMk/>
            <pc:sldMk cId="1011663149" sldId="1860"/>
            <ac:picMk id="2" creationId="{CACDB262-AFE2-2CDE-9F0A-B1F3208AF589}"/>
          </ac:picMkLst>
        </pc:picChg>
        <pc:picChg chg="del">
          <ac:chgData name="Vickers, Libby" userId="e250baef-1418-4325-b620-0f9540a0387b" providerId="ADAL" clId="{926ACF6A-8063-4B6F-A8D7-51744A8DA643}" dt="2024-10-18T15:20:15.576" v="169" actId="478"/>
          <ac:picMkLst>
            <pc:docMk/>
            <pc:sldMk cId="1011663149" sldId="1860"/>
            <ac:picMk id="13" creationId="{B4206068-8947-D449-B84A-4F583000B1DF}"/>
          </ac:picMkLst>
        </pc:picChg>
      </pc:sldChg>
      <pc:sldChg chg="addSp delSp mod modTransition modAnim modNotesTx">
        <pc:chgData name="Vickers, Libby" userId="e250baef-1418-4325-b620-0f9540a0387b" providerId="ADAL" clId="{926ACF6A-8063-4B6F-A8D7-51744A8DA643}" dt="2024-10-20T19:05:51.445" v="376"/>
        <pc:sldMkLst>
          <pc:docMk/>
          <pc:sldMk cId="2935792519" sldId="1862"/>
        </pc:sldMkLst>
        <pc:spChg chg="add del">
          <ac:chgData name="Vickers, Libby" userId="e250baef-1418-4325-b620-0f9540a0387b" providerId="ADAL" clId="{926ACF6A-8063-4B6F-A8D7-51744A8DA643}" dt="2024-10-18T15:37:51.308" v="352" actId="22"/>
          <ac:spMkLst>
            <pc:docMk/>
            <pc:sldMk cId="2935792519" sldId="1862"/>
            <ac:spMk id="13" creationId="{54F4B19E-FE9D-1AA3-1B10-D1C892098D95}"/>
          </ac:spMkLst>
        </pc:spChg>
      </pc:sldChg>
      <pc:sldChg chg="addSp delSp modSp mod modTransition">
        <pc:chgData name="Vickers, Libby" userId="e250baef-1418-4325-b620-0f9540a0387b" providerId="ADAL" clId="{926ACF6A-8063-4B6F-A8D7-51744A8DA643}" dt="2024-10-20T19:05:51.445" v="376"/>
        <pc:sldMkLst>
          <pc:docMk/>
          <pc:sldMk cId="1847613386" sldId="1863"/>
        </pc:sldMkLst>
        <pc:spChg chg="mod">
          <ac:chgData name="Vickers, Libby" userId="e250baef-1418-4325-b620-0f9540a0387b" providerId="ADAL" clId="{926ACF6A-8063-4B6F-A8D7-51744A8DA643}" dt="2024-10-18T15:23:24.306" v="192" actId="1076"/>
          <ac:spMkLst>
            <pc:docMk/>
            <pc:sldMk cId="1847613386" sldId="1863"/>
            <ac:spMk id="14" creationId="{68532BCD-4109-07F4-DD0C-75C9FB5F42C9}"/>
          </ac:spMkLst>
        </pc:spChg>
        <pc:spChg chg="mod">
          <ac:chgData name="Vickers, Libby" userId="e250baef-1418-4325-b620-0f9540a0387b" providerId="ADAL" clId="{926ACF6A-8063-4B6F-A8D7-51744A8DA643}" dt="2024-10-18T15:23:05.289" v="189" actId="14100"/>
          <ac:spMkLst>
            <pc:docMk/>
            <pc:sldMk cId="1847613386" sldId="1863"/>
            <ac:spMk id="16" creationId="{18DCA9E4-3368-DDD1-B83B-962D861637B5}"/>
          </ac:spMkLst>
        </pc:spChg>
        <pc:picChg chg="add mod ord">
          <ac:chgData name="Vickers, Libby" userId="e250baef-1418-4325-b620-0f9540a0387b" providerId="ADAL" clId="{926ACF6A-8063-4B6F-A8D7-51744A8DA643}" dt="2024-10-18T15:22:22.217" v="186" actId="167"/>
          <ac:picMkLst>
            <pc:docMk/>
            <pc:sldMk cId="1847613386" sldId="1863"/>
            <ac:picMk id="2" creationId="{D3B776E2-FDCE-F654-F8BA-2600CC0A8133}"/>
          </ac:picMkLst>
        </pc:picChg>
        <pc:picChg chg="del">
          <ac:chgData name="Vickers, Libby" userId="e250baef-1418-4325-b620-0f9540a0387b" providerId="ADAL" clId="{926ACF6A-8063-4B6F-A8D7-51744A8DA643}" dt="2024-10-18T15:22:16.095" v="184" actId="478"/>
          <ac:picMkLst>
            <pc:docMk/>
            <pc:sldMk cId="1847613386" sldId="1863"/>
            <ac:picMk id="10" creationId="{5E56C4C0-5DE2-7DAF-885A-16F20CE62CD0}"/>
          </ac:picMkLst>
        </pc:picChg>
      </pc:sldChg>
      <pc:sldChg chg="addSp delSp modSp mod modTransition">
        <pc:chgData name="Vickers, Libby" userId="e250baef-1418-4325-b620-0f9540a0387b" providerId="ADAL" clId="{926ACF6A-8063-4B6F-A8D7-51744A8DA643}" dt="2024-10-20T19:05:51.445" v="376"/>
        <pc:sldMkLst>
          <pc:docMk/>
          <pc:sldMk cId="757303033" sldId="1864"/>
        </pc:sldMkLst>
        <pc:spChg chg="mod">
          <ac:chgData name="Vickers, Libby" userId="e250baef-1418-4325-b620-0f9540a0387b" providerId="ADAL" clId="{926ACF6A-8063-4B6F-A8D7-51744A8DA643}" dt="2024-10-18T14:57:26.805" v="5" actId="1076"/>
          <ac:spMkLst>
            <pc:docMk/>
            <pc:sldMk cId="757303033" sldId="1864"/>
            <ac:spMk id="11" creationId="{9C347B65-AA21-B673-337F-E67B5756FC5D}"/>
          </ac:spMkLst>
        </pc:spChg>
        <pc:picChg chg="add mod ord">
          <ac:chgData name="Vickers, Libby" userId="e250baef-1418-4325-b620-0f9540a0387b" providerId="ADAL" clId="{926ACF6A-8063-4B6F-A8D7-51744A8DA643}" dt="2024-10-18T14:57:18.310" v="4" actId="14100"/>
          <ac:picMkLst>
            <pc:docMk/>
            <pc:sldMk cId="757303033" sldId="1864"/>
            <ac:picMk id="3" creationId="{8F694982-027C-714E-4214-7331D5BE94D4}"/>
          </ac:picMkLst>
        </pc:picChg>
        <pc:picChg chg="del">
          <ac:chgData name="Vickers, Libby" userId="e250baef-1418-4325-b620-0f9540a0387b" providerId="ADAL" clId="{926ACF6A-8063-4B6F-A8D7-51744A8DA643}" dt="2024-10-18T14:57:03.070" v="0" actId="478"/>
          <ac:picMkLst>
            <pc:docMk/>
            <pc:sldMk cId="757303033" sldId="1864"/>
            <ac:picMk id="9" creationId="{BFF4BA73-9724-A1B9-FB23-29D2DE257885}"/>
          </ac:picMkLst>
        </pc:picChg>
      </pc:sldChg>
      <pc:sldChg chg="modTransition">
        <pc:chgData name="Vickers, Libby" userId="e250baef-1418-4325-b620-0f9540a0387b" providerId="ADAL" clId="{926ACF6A-8063-4B6F-A8D7-51744A8DA643}" dt="2024-10-20T19:05:51.445" v="376"/>
        <pc:sldMkLst>
          <pc:docMk/>
          <pc:sldMk cId="501168945" sldId="1865"/>
        </pc:sldMkLst>
      </pc:sldChg>
      <pc:sldChg chg="addSp delSp modSp mod modTransition">
        <pc:chgData name="Vickers, Libby" userId="e250baef-1418-4325-b620-0f9540a0387b" providerId="ADAL" clId="{926ACF6A-8063-4B6F-A8D7-51744A8DA643}" dt="2024-10-20T19:05:51.445" v="376"/>
        <pc:sldMkLst>
          <pc:docMk/>
          <pc:sldMk cId="2780647160" sldId="1866"/>
        </pc:sldMkLst>
        <pc:spChg chg="mod">
          <ac:chgData name="Vickers, Libby" userId="e250baef-1418-4325-b620-0f9540a0387b" providerId="ADAL" clId="{926ACF6A-8063-4B6F-A8D7-51744A8DA643}" dt="2024-10-18T15:24:29.690" v="197" actId="14100"/>
          <ac:spMkLst>
            <pc:docMk/>
            <pc:sldMk cId="2780647160" sldId="1866"/>
            <ac:spMk id="5" creationId="{05EBE662-6DBF-406C-1911-7DE52BEEC3D7}"/>
          </ac:spMkLst>
        </pc:spChg>
        <pc:picChg chg="add mod ord">
          <ac:chgData name="Vickers, Libby" userId="e250baef-1418-4325-b620-0f9540a0387b" providerId="ADAL" clId="{926ACF6A-8063-4B6F-A8D7-51744A8DA643}" dt="2024-10-18T15:24:07.987" v="195" actId="167"/>
          <ac:picMkLst>
            <pc:docMk/>
            <pc:sldMk cId="2780647160" sldId="1866"/>
            <ac:picMk id="2" creationId="{E3C0A2FE-390F-568B-DA2F-AFE6DC2FFF76}"/>
          </ac:picMkLst>
        </pc:picChg>
        <pc:picChg chg="del">
          <ac:chgData name="Vickers, Libby" userId="e250baef-1418-4325-b620-0f9540a0387b" providerId="ADAL" clId="{926ACF6A-8063-4B6F-A8D7-51744A8DA643}" dt="2024-10-18T15:24:01.391" v="193" actId="478"/>
          <ac:picMkLst>
            <pc:docMk/>
            <pc:sldMk cId="2780647160" sldId="1866"/>
            <ac:picMk id="4" creationId="{2627D252-94A3-AB18-3672-9C00D4E919B9}"/>
          </ac:picMkLst>
        </pc:picChg>
      </pc:sldChg>
      <pc:sldChg chg="modTransition">
        <pc:chgData name="Vickers, Libby" userId="e250baef-1418-4325-b620-0f9540a0387b" providerId="ADAL" clId="{926ACF6A-8063-4B6F-A8D7-51744A8DA643}" dt="2024-10-20T19:05:51.445" v="376"/>
        <pc:sldMkLst>
          <pc:docMk/>
          <pc:sldMk cId="3451388785" sldId="1867"/>
        </pc:sldMkLst>
      </pc:sldChg>
      <pc:sldChg chg="modTransition">
        <pc:chgData name="Vickers, Libby" userId="e250baef-1418-4325-b620-0f9540a0387b" providerId="ADAL" clId="{926ACF6A-8063-4B6F-A8D7-51744A8DA643}" dt="2024-10-20T19:05:51.445" v="376"/>
        <pc:sldMkLst>
          <pc:docMk/>
          <pc:sldMk cId="1305718514" sldId="1868"/>
        </pc:sldMkLst>
      </pc:sldChg>
      <pc:sldChg chg="modTransition">
        <pc:chgData name="Vickers, Libby" userId="e250baef-1418-4325-b620-0f9540a0387b" providerId="ADAL" clId="{926ACF6A-8063-4B6F-A8D7-51744A8DA643}" dt="2024-10-20T19:05:51.445" v="376"/>
        <pc:sldMkLst>
          <pc:docMk/>
          <pc:sldMk cId="1109279021" sldId="18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dirty="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MyLegion is The American  Legion’s membership website.  Through MyLegion, members of The American Legion and Sons of the American Legion can view and manage their membership on file at National Headquarters.  Adjutants and commanders, through their individual accounts, will have a My Groups area to assist with post and squadron administrative tasks.</a:t>
            </a:r>
          </a:p>
          <a:p>
            <a:endParaRPr lang="en-US" dirty="0"/>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Navigating through My Groups can be done by using the breadcrumb links at the top of the page.</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Using the My Groups menu you can go from one group to another.  Use the pull-down menu and select the desired group.  Post and squadron groups take you to the administrative side of MyLegion.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You can return to your personal member information by clicking My Account.  Let’s begin from the administrative page by clicking Group Profile from the breadcrumb link.  &lt;1&gt;</a:t>
            </a:r>
          </a:p>
        </p:txBody>
      </p:sp>
    </p:spTree>
    <p:extLst>
      <p:ext uri="{BB962C8B-B14F-4D97-AF65-F5344CB8AC3E}">
        <p14:creationId xmlns:p14="http://schemas.microsoft.com/office/powerpoint/2010/main" val="20356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 groups area has a left hand “My Views” menu with links to administrative tools. Consolidated reports, &lt;1&gt; online membership processing and transmittal history, &lt;2&gt; member management and reports, &lt;3&gt; group information and &lt;4&gt; officer materials.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&lt;5&gt; Click on View Members to view members in the group selected.</a:t>
            </a:r>
          </a:p>
        </p:txBody>
      </p:sp>
    </p:spTree>
    <p:extLst>
      <p:ext uri="{BB962C8B-B14F-4D97-AF65-F5344CB8AC3E}">
        <p14:creationId xmlns:p14="http://schemas.microsoft.com/office/powerpoint/2010/main" val="2432362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Administrators at all levels can view members.  The post profile, or View Member’s list provides a quick view of member contact information and status.  &lt;1&gt; Search filters are available to quickly search by name or ID.  To view additional information and edit a member, click on the member’s name in blue to open member management options. </a:t>
            </a:r>
          </a:p>
          <a:p>
            <a:pPr marL="0" marR="0" lvl="0" indent="0" defTabSz="45720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45720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Districts and counties can only view member data and can use this area to view and email members.  The same process is used as demonstrated in the officer’s group.  Click on the individual email, check boxes to send, or click on the title band to select all.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You can also use filters to search a group of members by last paid year, member status and mail status.  However, this is not the best location to print rosters </a:t>
            </a:r>
            <a:r>
              <a:rPr lang="en-US" sz="2400" i="0">
                <a:effectLst/>
                <a:latin typeface="Calibri" panose="020F0502020204030204" pitchFamily="34" charset="0"/>
                <a:ea typeface="Calibri" panose="020F0502020204030204" pitchFamily="34" charset="0"/>
                <a:cs typeface="Times New Roman" panose="02020603050405020304" pitchFamily="18" charset="0"/>
              </a:rPr>
              <a:t>and reports</a:t>
            </a:r>
            <a:r>
              <a:rPr lang="en-US" sz="2400" i="0" dirty="0">
                <a:effectLst/>
                <a:latin typeface="Calibri" panose="020F0502020204030204" pitchFamily="34" charset="0"/>
                <a:ea typeface="Calibri" panose="020F0502020204030204" pitchFamily="34" charset="0"/>
                <a:cs typeface="Times New Roman" panose="02020603050405020304" pitchFamily="18" charset="0"/>
              </a:rPr>
              <a:t>.  A reports area is available to print rosters and reports.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&lt;2&gt; The Add/Modify button is only available to posts, squadrons, detachments, and departments.  It opens online membership processing.</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Click on the Group Profile breadcrumb &lt;3&gt; to return to My Groups home.</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7543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800" i="0" dirty="0">
                <a:effectLst/>
                <a:latin typeface="Calibri" panose="020F0502020204030204" pitchFamily="34" charset="0"/>
                <a:ea typeface="Calibri" panose="020F0502020204030204" pitchFamily="34" charset="0"/>
                <a:cs typeface="Times New Roman" panose="02020603050405020304" pitchFamily="18" charset="0"/>
              </a:rPr>
              <a:t>Group Information allows officers to provide information about their attributes and services, add a group message and updated contact information.  This information is displayed in Legion.org Find a Post for people to find a post in their area.</a:t>
            </a:r>
          </a:p>
          <a:p>
            <a:pPr marL="0" marR="0">
              <a:lnSpc>
                <a:spcPct val="107000"/>
              </a:lnSpc>
              <a:spcBef>
                <a:spcPts val="0"/>
              </a:spcBef>
              <a:spcAft>
                <a:spcPts val="800"/>
              </a:spcAft>
            </a:pPr>
            <a:endParaRPr lang="en-US" sz="28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1696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i="0" dirty="0">
                <a:effectLst/>
                <a:latin typeface="Calibri" panose="020F0502020204030204" pitchFamily="34" charset="0"/>
                <a:ea typeface="Calibri" panose="020F0502020204030204" pitchFamily="34" charset="0"/>
                <a:cs typeface="Times New Roman" panose="02020603050405020304" pitchFamily="18" charset="0"/>
              </a:rPr>
              <a:t>Legion.org is a public website and information is available to anyone searching for a post.</a:t>
            </a:r>
            <a:endParaRPr lang="en-US" sz="2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72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i="0" dirty="0">
                <a:effectLst/>
                <a:latin typeface="Calibri" panose="020F0502020204030204" pitchFamily="34" charset="0"/>
                <a:ea typeface="Calibri" panose="020F0502020204030204" pitchFamily="34" charset="0"/>
                <a:cs typeface="Times New Roman" panose="02020603050405020304" pitchFamily="18" charset="0"/>
              </a:rPr>
              <a:t>The contact information here can be maintained in MyLegion.  Notice the image, legion family information and link to website.  Additional information can be found in view details.  &lt;1&gt;  Post details display a custom message that you can personalize and post amenities.</a:t>
            </a:r>
            <a:endParaRPr lang="en-US" sz="2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3683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i="0" dirty="0">
                <a:effectLst/>
                <a:latin typeface="Calibri" panose="020F0502020204030204" pitchFamily="34" charset="0"/>
                <a:ea typeface="Calibri" panose="020F0502020204030204" pitchFamily="34" charset="0"/>
                <a:cs typeface="Times New Roman" panose="02020603050405020304" pitchFamily="18" charset="0"/>
              </a:rPr>
              <a:t>.</a:t>
            </a:r>
            <a:r>
              <a:rPr lang="en-US" sz="2800" i="0" dirty="0"/>
              <a:t>Group attributes can assist others interested in The American Legion and Son of the American Legion by providing additional information about your group.  This information can be seen through Legion.org Find Help find a post.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i="0" dirty="0"/>
              <a:t>Check the boxes that apply and Save.  To remove, simply uncheck the appropriate box and Save updates.</a:t>
            </a:r>
          </a:p>
          <a:p>
            <a:pPr marL="0" marR="0">
              <a:lnSpc>
                <a:spcPct val="107000"/>
              </a:lnSpc>
              <a:spcBef>
                <a:spcPts val="0"/>
              </a:spcBef>
              <a:spcAft>
                <a:spcPts val="800"/>
              </a:spcAft>
            </a:pPr>
            <a:endParaRPr lang="en-US" sz="2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2335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Group message includes adding a message and photo for the Find a Post. </a:t>
            </a:r>
          </a:p>
          <a:p>
            <a:endParaRPr lang="en-US" i="0" dirty="0"/>
          </a:p>
          <a:p>
            <a:r>
              <a:rPr lang="en-US" i="0" dirty="0"/>
              <a:t>To add a photo of your building, or other image identifying your group, c</a:t>
            </a:r>
            <a:r>
              <a:rPr lang="en-US" dirty="0"/>
              <a:t>lick add. &lt;1&gt;  Click choose file.  </a:t>
            </a:r>
          </a:p>
        </p:txBody>
      </p:sp>
    </p:spTree>
    <p:extLst>
      <p:ext uri="{BB962C8B-B14F-4D97-AF65-F5344CB8AC3E}">
        <p14:creationId xmlns:p14="http://schemas.microsoft.com/office/powerpoint/2010/main" val="3418389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Locate the image and click “Open”.  &lt;1&gt;  The edit photo window opens with the file selected.   Click “Upload” for the image to appear &lt;2&gt; and Save.</a:t>
            </a:r>
            <a:endParaRPr lang="en-US" dirty="0"/>
          </a:p>
          <a:p>
            <a:endParaRPr lang="en-US" dirty="0"/>
          </a:p>
        </p:txBody>
      </p:sp>
    </p:spTree>
    <p:extLst>
      <p:ext uri="{BB962C8B-B14F-4D97-AF65-F5344CB8AC3E}">
        <p14:creationId xmlns:p14="http://schemas.microsoft.com/office/powerpoint/2010/main" val="495303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photo image appears and will also appear in post locator, Find a Post.  You can remove or edit the image using the Edit link.</a:t>
            </a:r>
          </a:p>
          <a:p>
            <a:endParaRPr lang="en-US" i="0" dirty="0"/>
          </a:p>
          <a:p>
            <a:r>
              <a:rPr lang="en-US" i="0" dirty="0"/>
              <a:t>&lt;1&gt; A brief message about meetings, special events or programs your post supports can added to your group information.  It is important that if posting a message to keep it current.   This message will be published to Legion.org “Find A Post”.</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Click Edit to add, update or delete text.</a:t>
            </a:r>
          </a:p>
          <a:p>
            <a:endParaRPr lang="en-US" dirty="0"/>
          </a:p>
        </p:txBody>
      </p:sp>
    </p:spTree>
    <p:extLst>
      <p:ext uri="{BB962C8B-B14F-4D97-AF65-F5344CB8AC3E}">
        <p14:creationId xmlns:p14="http://schemas.microsoft.com/office/powerpoint/2010/main" val="67833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Groups are defined as a post, squadron, county, district, detachment and department.  </a:t>
            </a:r>
            <a:endParaRPr lang="en-US" sz="2400" i="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i="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 each group, adjutants and commanders will have an officer’s group.  Officer groups provide a listing of current and future officers.  It is not the group to select to preform administrative tasks.  </a:t>
            </a:r>
          </a:p>
          <a:p>
            <a:pPr marL="0" marR="0">
              <a:spcBef>
                <a:spcPts val="0"/>
              </a:spcBef>
              <a:spcAft>
                <a:spcPts val="0"/>
              </a:spcAft>
            </a:pPr>
            <a:endParaRPr lang="en-US"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District and county group access does not include online membership processing or the ability to edit member information.  </a:t>
            </a:r>
          </a:p>
        </p:txBody>
      </p:sp>
    </p:spTree>
    <p:extLst>
      <p:ext uri="{BB962C8B-B14F-4D97-AF65-F5344CB8AC3E}">
        <p14:creationId xmlns:p14="http://schemas.microsoft.com/office/powerpoint/2010/main" val="1378448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Type the message and “save”.  &lt;1&gt; </a:t>
            </a:r>
          </a:p>
          <a:p>
            <a:endParaRPr lang="en-US" dirty="0"/>
          </a:p>
        </p:txBody>
      </p:sp>
    </p:spTree>
    <p:extLst>
      <p:ext uri="{BB962C8B-B14F-4D97-AF65-F5344CB8AC3E}">
        <p14:creationId xmlns:p14="http://schemas.microsoft.com/office/powerpoint/2010/main" val="2622370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Group contact information allows administrators to update contact information including phone, email website and fax.  This information can be seen on </a:t>
            </a:r>
            <a:r>
              <a:rPr lang="en-US" i="0" dirty="0" err="1"/>
              <a:t>Legion.org’s</a:t>
            </a:r>
            <a:r>
              <a:rPr lang="en-US" i="0" dirty="0"/>
              <a:t> Find a Post.</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Use the Add, Edit or Delete options to update group contact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does not replace Post Data Reports.  </a:t>
            </a:r>
            <a:r>
              <a:rPr lang="en-US" i="1" dirty="0"/>
              <a:t>In February, the annual Post Data Report is mailed to department headquarters for distribution to posts.  Each form is pre-printed with current contact information form National HQ’s data system.  This pre-printed form for t he post is sent for annual spring reporting.  When there is a change, notify department headquarter.  All changes must first go through department headquarters for processing.  Any changes received by NHQs directly from a post will be returned with no action taken.</a:t>
            </a: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endParaRPr lang="en-US" dirty="0"/>
          </a:p>
        </p:txBody>
      </p:sp>
    </p:spTree>
    <p:extLst>
      <p:ext uri="{BB962C8B-B14F-4D97-AF65-F5344CB8AC3E}">
        <p14:creationId xmlns:p14="http://schemas.microsoft.com/office/powerpoint/2010/main" val="3331261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b="0" i="0" dirty="0"/>
              <a:t>Materials include NEC documents, manuals, brochures, and suggested speeches. The documents area includes a national staff directory, and minutes from the National Executive Committee meetings.</a:t>
            </a:r>
          </a:p>
          <a:p>
            <a:endParaRPr lang="en-US" b="0" i="0" dirty="0"/>
          </a:p>
          <a:p>
            <a:endParaRPr lang="en-US" b="0" i="0" dirty="0"/>
          </a:p>
          <a:p>
            <a:endParaRPr lang="en-US" dirty="0"/>
          </a:p>
        </p:txBody>
      </p:sp>
    </p:spTree>
    <p:extLst>
      <p:ext uri="{BB962C8B-B14F-4D97-AF65-F5344CB8AC3E}">
        <p14:creationId xmlns:p14="http://schemas.microsoft.com/office/powerpoint/2010/main" val="707244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b="0" i="0" dirty="0"/>
              <a:t>Officer Manuals are available to download.  Select the title to link to publications on Legion.org to download.</a:t>
            </a:r>
          </a:p>
          <a:p>
            <a:endParaRPr lang="en-US" dirty="0"/>
          </a:p>
        </p:txBody>
      </p:sp>
    </p:spTree>
    <p:extLst>
      <p:ext uri="{BB962C8B-B14F-4D97-AF65-F5344CB8AC3E}">
        <p14:creationId xmlns:p14="http://schemas.microsoft.com/office/powerpoint/2010/main" val="1316037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b="0" i="0" dirty="0"/>
              <a:t>Brochures provides a link to legion.org publications page.  &lt;1&gt;</a:t>
            </a:r>
          </a:p>
          <a:p>
            <a:endParaRPr lang="en-US" dirty="0"/>
          </a:p>
        </p:txBody>
      </p:sp>
    </p:spTree>
    <p:extLst>
      <p:ext uri="{BB962C8B-B14F-4D97-AF65-F5344CB8AC3E}">
        <p14:creationId xmlns:p14="http://schemas.microsoft.com/office/powerpoint/2010/main" val="36233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Every year The American Legion provides speeches to use as a guideline during events and observances.  These speeches can be downloaded through Legion.org.  &lt;1&gt;</a:t>
            </a:r>
          </a:p>
          <a:p>
            <a:endParaRPr lang="en-US" dirty="0"/>
          </a:p>
        </p:txBody>
      </p:sp>
    </p:spTree>
    <p:extLst>
      <p:ext uri="{BB962C8B-B14F-4D97-AF65-F5344CB8AC3E}">
        <p14:creationId xmlns:p14="http://schemas.microsoft.com/office/powerpoint/2010/main" val="368194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r>
              <a:rPr lang="en-US" sz="1400" i="0" dirty="0"/>
              <a:t>Learn more about MyLegion using “Find Help” and go to How to use MyLegion.org.  </a:t>
            </a:r>
          </a:p>
        </p:txBody>
      </p:sp>
    </p:spTree>
    <p:extLst>
      <p:ext uri="{BB962C8B-B14F-4D97-AF65-F5344CB8AC3E}">
        <p14:creationId xmlns:p14="http://schemas.microsoft.com/office/powerpoint/2010/main" val="3854517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your member account and groups in MyLegion.    </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27</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dirty="0">
                <a:solidFill>
                  <a:srgbClr val="0070C0"/>
                </a:solidFill>
              </a:rPr>
              <a:t>Contact your department or national MyLegion support to assist with any questions help with MyLegion.</a:t>
            </a:r>
          </a:p>
          <a:p>
            <a:endParaRPr lang="en-US" dirty="0"/>
          </a:p>
        </p:txBody>
      </p:sp>
    </p:spTree>
    <p:extLst>
      <p:ext uri="{BB962C8B-B14F-4D97-AF65-F5344CB8AC3E}">
        <p14:creationId xmlns:p14="http://schemas.microsoft.com/office/powerpoint/2010/main" val="427997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Log into MyLegion.  All MyLegion accounts are registered to your individual member account using the primary email address on your record.  Do not register a myLegion account with an email used by </a:t>
            </a:r>
            <a:r>
              <a:rPr lang="en-US" sz="2400" i="0">
                <a:effectLst/>
                <a:latin typeface="Calibri" panose="020F0502020204030204" pitchFamily="34" charset="0"/>
                <a:ea typeface="Calibri" panose="020F0502020204030204" pitchFamily="34" charset="0"/>
                <a:cs typeface="Times New Roman" panose="02020603050405020304" pitchFamily="18" charset="0"/>
              </a:rPr>
              <a:t>a group.  </a:t>
            </a: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800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When you log into MyLegion your My Account page displays information about your individual membership.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Adjutants and commanders of posts, squadrons, districts, counties, departments and detachments will have a My Groups menu when they are record in national’s membership system.  The group menu is related to your position as an adjutant and commander.  Members who have been assigned permission by one of the administrative officers will also have a My Groups menu.  My groups is the administrative side of myLegion.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15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post adjutant and has 4 groups by default.  &lt;1&gt; Legion leadership have access to both Legion and Sons of the American Legion groups.  Officer groups are view only to see contact information for officers on file.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Clicking on the group will navigate you to the administrative side of MyLegion.  Let’s look at an officer’s group.  </a:t>
            </a:r>
          </a:p>
          <a:p>
            <a:pPr marL="0" marR="0">
              <a:lnSpc>
                <a:spcPct val="107000"/>
              </a:lnSpc>
              <a:spcBef>
                <a:spcPts val="0"/>
              </a:spcBef>
              <a:spcAft>
                <a:spcPts val="800"/>
              </a:spcAft>
            </a:pPr>
            <a:endParaRPr lang="en-US" sz="2400" i="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451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In the officer group you can view and email officers reported in national’s membership system.  MyLegion does not allow adding or reappointment officers.  </a:t>
            </a:r>
            <a:r>
              <a:rPr lang="en-US" sz="2400" b="0" i="0" dirty="0">
                <a:solidFill>
                  <a:schemeClr val="tx1"/>
                </a:solidFill>
                <a:effectLst/>
                <a:latin typeface="Calibri" panose="020F0502020204030204" pitchFamily="34" charset="0"/>
                <a:cs typeface="Times New Roman" panose="02020603050405020304" pitchFamily="18" charset="0"/>
              </a:rPr>
              <a:t>Report officers through your department headquarters using the Officer Certification form.  Officer updates cannot be made through MyLegion.</a:t>
            </a:r>
            <a:r>
              <a:rPr lang="en-US" sz="2400" b="1" i="1" dirty="0">
                <a:solidFill>
                  <a:srgbClr val="FF0000"/>
                </a:solidFill>
                <a:effectLst/>
                <a:latin typeface="Calibri" panose="020F0502020204030204" pitchFamily="34" charset="0"/>
                <a:cs typeface="Times New Roman" panose="02020603050405020304" pitchFamily="18" charset="0"/>
              </a:rPr>
              <a:t> </a:t>
            </a:r>
          </a:p>
          <a:p>
            <a:pPr marL="0" marR="0" lvl="0" indent="0" defTabSz="457200" eaLnBrk="1" fontAlgn="auto" latinLnBrk="0" hangingPunct="1">
              <a:lnSpc>
                <a:spcPct val="117999"/>
              </a:lnSpc>
              <a:spcBef>
                <a:spcPts val="0"/>
              </a:spcBef>
              <a:spcAft>
                <a:spcPts val="0"/>
              </a:spcAft>
              <a:buClrTx/>
              <a:buSzTx/>
              <a:buFontTx/>
              <a:buNone/>
              <a:tabLst/>
              <a:defRPr/>
            </a:pPr>
            <a:endParaRPr lang="en-US" sz="2400" b="1" i="1" dirty="0">
              <a:solidFill>
                <a:srgbClr val="FF0000"/>
              </a:solidFill>
              <a:effectLst/>
              <a:latin typeface="Calibri" panose="020F0502020204030204" pitchFamily="34" charset="0"/>
              <a:cs typeface="Times New Roman" panose="02020603050405020304" pitchFamily="18" charset="0"/>
            </a:endParaRPr>
          </a:p>
          <a:p>
            <a:pPr marL="0" marR="0" lvl="0" indent="0" defTabSz="457200" eaLnBrk="1" fontAlgn="auto" latinLnBrk="0" hangingPunct="1">
              <a:lnSpc>
                <a:spcPct val="117999"/>
              </a:lnSpc>
              <a:spcBef>
                <a:spcPts val="0"/>
              </a:spcBef>
              <a:spcAft>
                <a:spcPts val="0"/>
              </a:spcAft>
              <a:buClrTx/>
              <a:buSzTx/>
              <a:buFontTx/>
              <a:buNone/>
              <a:tabLst/>
              <a:defRPr/>
            </a:pPr>
            <a:r>
              <a:rPr lang="en-US" sz="2400" dirty="0"/>
              <a:t>The officer list will allow you to send an email.  Click on the email address of a single member and an email will open.  &lt;1&gt;</a:t>
            </a:r>
            <a:endParaRPr lang="en-US" sz="2400" b="0" i="0" dirty="0"/>
          </a:p>
          <a:p>
            <a:pPr marL="0" marR="0" lvl="0" indent="0" defTabSz="457200" eaLnBrk="1" fontAlgn="auto" latinLnBrk="0" hangingPunct="1">
              <a:lnSpc>
                <a:spcPct val="117999"/>
              </a:lnSpc>
              <a:spcBef>
                <a:spcPts val="0"/>
              </a:spcBef>
              <a:spcAft>
                <a:spcPts val="0"/>
              </a:spcAft>
              <a:buClrTx/>
              <a:buSzTx/>
              <a:buFontTx/>
              <a:buNone/>
              <a:tabLst/>
              <a:defRPr/>
            </a:pPr>
            <a:endParaRPr lang="en-US" sz="2400" b="1" i="1" dirty="0">
              <a:solidFill>
                <a:srgbClr val="FF0000"/>
              </a:solidFill>
              <a:effectLst/>
              <a:latin typeface="Calibri" panose="020F0502020204030204" pitchFamily="34" charset="0"/>
              <a:cs typeface="Times New Roman" panose="02020603050405020304" pitchFamily="18" charset="0"/>
            </a:endParaRPr>
          </a:p>
          <a:p>
            <a:pPr marL="0" marR="0" lvl="0" indent="0" defTabSz="457200" eaLnBrk="1" fontAlgn="auto" latinLnBrk="0" hangingPunct="1">
              <a:lnSpc>
                <a:spcPct val="117999"/>
              </a:lnSpc>
              <a:spcBef>
                <a:spcPts val="0"/>
              </a:spcBef>
              <a:spcAft>
                <a:spcPts val="0"/>
              </a:spcAft>
              <a:buClrTx/>
              <a:buSzTx/>
              <a:buFontTx/>
              <a:buNone/>
              <a:tabLst/>
              <a:defRPr/>
            </a:pPr>
            <a:endParaRPr lang="en-US" sz="2400" b="0" i="0" dirty="0">
              <a:solidFill>
                <a:srgbClr val="FF0000"/>
              </a:solidFill>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5995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MyLegion sends the email to Microsoft Outlook by default.  If the email does not open as expected, go to your computers default apps and set your web browser to Outlook.</a:t>
            </a:r>
          </a:p>
        </p:txBody>
      </p:sp>
    </p:spTree>
    <p:extLst>
      <p:ext uri="{BB962C8B-B14F-4D97-AF65-F5344CB8AC3E}">
        <p14:creationId xmlns:p14="http://schemas.microsoft.com/office/powerpoint/2010/main" val="3550014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To email all officers in the list, click on the title row to check all.  Go to the Actions menu and select “Send Email” and click Go. &lt;1&gt;</a:t>
            </a:r>
            <a:endParaRPr lang="en-US" b="0" i="0" dirty="0"/>
          </a:p>
        </p:txBody>
      </p:sp>
    </p:spTree>
    <p:extLst>
      <p:ext uri="{BB962C8B-B14F-4D97-AF65-F5344CB8AC3E}">
        <p14:creationId xmlns:p14="http://schemas.microsoft.com/office/powerpoint/2010/main" val="161981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email addresses are in as a blind copy.  Recipients of the email cannot see who else received the message.</a:t>
            </a:r>
          </a:p>
        </p:txBody>
      </p:sp>
    </p:spTree>
    <p:extLst>
      <p:ext uri="{BB962C8B-B14F-4D97-AF65-F5344CB8AC3E}">
        <p14:creationId xmlns:p14="http://schemas.microsoft.com/office/powerpoint/2010/main" val="4042966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www.legion.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916252" y="2953692"/>
            <a:ext cx="7847013" cy="1309934"/>
          </a:xfrm>
        </p:spPr>
        <p:txBody>
          <a:bodyPr vert="horz" lIns="91440" tIns="45720" rIns="91440" bIns="45720" rtlCol="0" anchor="t">
            <a:noAutofit/>
          </a:bodyPr>
          <a:lstStyle/>
          <a:p>
            <a:r>
              <a:rPr lang="en-US" dirty="0">
                <a:latin typeface="Avenir Next Demi Bold"/>
              </a:rPr>
              <a:t>MYLEGION: Understanding </a:t>
            </a:r>
            <a:r>
              <a:rPr lang="en-US">
                <a:latin typeface="Avenir Next Demi Bold"/>
              </a:rPr>
              <a:t>My Groups</a:t>
            </a:r>
            <a:endParaRPr lang="en-US"/>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916252" y="4502005"/>
            <a:ext cx="8982563" cy="987970"/>
          </a:xfrm>
        </p:spPr>
        <p:txBody>
          <a:bodyPr/>
          <a:lstStyle/>
          <a:p>
            <a:r>
              <a:rPr lang="en-US" dirty="0"/>
              <a:t>Understand group management.  View and email members and officers, edit group contact information, and review officer materials.</a:t>
            </a:r>
          </a:p>
          <a:p>
            <a:pPr algn="r"/>
            <a:r>
              <a:rPr lang="en-US" dirty="0"/>
              <a:t>July 2024</a:t>
            </a:r>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1322C60C-E954-5420-B9B7-0048E57A1A52}"/>
              </a:ext>
            </a:extLst>
          </p:cNvPr>
          <p:cNvGrpSpPr/>
          <p:nvPr/>
        </p:nvGrpSpPr>
        <p:grpSpPr>
          <a:xfrm>
            <a:off x="5436608" y="0"/>
            <a:ext cx="12269568" cy="10315571"/>
            <a:chOff x="5436608" y="0"/>
            <a:chExt cx="12269568" cy="10315571"/>
          </a:xfrm>
        </p:grpSpPr>
        <p:grpSp>
          <p:nvGrpSpPr>
            <p:cNvPr id="14" name="Group 13">
              <a:extLst>
                <a:ext uri="{FF2B5EF4-FFF2-40B4-BE49-F238E27FC236}">
                  <a16:creationId xmlns:a16="http://schemas.microsoft.com/office/drawing/2014/main" id="{BB6555B0-3D95-5D77-C728-2D246E490CC7}"/>
                </a:ext>
              </a:extLst>
            </p:cNvPr>
            <p:cNvGrpSpPr/>
            <p:nvPr/>
          </p:nvGrpSpPr>
          <p:grpSpPr>
            <a:xfrm>
              <a:off x="5436608" y="0"/>
              <a:ext cx="12269568" cy="10315571"/>
              <a:chOff x="6131458" y="218571"/>
              <a:chExt cx="11059262" cy="9146194"/>
            </a:xfrm>
          </p:grpSpPr>
          <p:grpSp>
            <p:nvGrpSpPr>
              <p:cNvPr id="16" name="Group 15">
                <a:extLst>
                  <a:ext uri="{FF2B5EF4-FFF2-40B4-BE49-F238E27FC236}">
                    <a16:creationId xmlns:a16="http://schemas.microsoft.com/office/drawing/2014/main" id="{C2E3915D-A8D5-2F84-9F2D-77A91C6F3706}"/>
                  </a:ext>
                </a:extLst>
              </p:cNvPr>
              <p:cNvGrpSpPr/>
              <p:nvPr/>
            </p:nvGrpSpPr>
            <p:grpSpPr>
              <a:xfrm>
                <a:off x="6131458" y="218571"/>
                <a:ext cx="11059262" cy="9146194"/>
                <a:chOff x="5893714" y="218571"/>
                <a:chExt cx="11059262" cy="9146194"/>
              </a:xfrm>
            </p:grpSpPr>
            <p:pic>
              <p:nvPicPr>
                <p:cNvPr id="18" name="Picture 17">
                  <a:extLst>
                    <a:ext uri="{FF2B5EF4-FFF2-40B4-BE49-F238E27FC236}">
                      <a16:creationId xmlns:a16="http://schemas.microsoft.com/office/drawing/2014/main" id="{E2C33812-7D20-4348-505E-024A6CEB25A5}"/>
                    </a:ext>
                  </a:extLst>
                </p:cNvPr>
                <p:cNvPicPr>
                  <a:picLocks noChangeAspect="1"/>
                </p:cNvPicPr>
                <p:nvPr/>
              </p:nvPicPr>
              <p:blipFill>
                <a:blip r:embed="rId3"/>
                <a:stretch>
                  <a:fillRect/>
                </a:stretch>
              </p:blipFill>
              <p:spPr>
                <a:xfrm>
                  <a:off x="6018675" y="218571"/>
                  <a:ext cx="10569856" cy="2842506"/>
                </a:xfrm>
                <a:prstGeom prst="rect">
                  <a:avLst/>
                </a:prstGeom>
              </p:spPr>
            </p:pic>
            <p:pic>
              <p:nvPicPr>
                <p:cNvPr id="19" name="Picture 18">
                  <a:extLst>
                    <a:ext uri="{FF2B5EF4-FFF2-40B4-BE49-F238E27FC236}">
                      <a16:creationId xmlns:a16="http://schemas.microsoft.com/office/drawing/2014/main" id="{2D3C69B4-F13C-B4A4-4FDB-4CC088C80996}"/>
                    </a:ext>
                  </a:extLst>
                </p:cNvPr>
                <p:cNvPicPr>
                  <a:picLocks noChangeAspect="1"/>
                </p:cNvPicPr>
                <p:nvPr/>
              </p:nvPicPr>
              <p:blipFill>
                <a:blip r:embed="rId4"/>
                <a:stretch>
                  <a:fillRect/>
                </a:stretch>
              </p:blipFill>
              <p:spPr>
                <a:xfrm>
                  <a:off x="5893714" y="3159604"/>
                  <a:ext cx="11059262" cy="6205161"/>
                </a:xfrm>
                <a:prstGeom prst="rect">
                  <a:avLst/>
                </a:prstGeom>
              </p:spPr>
            </p:pic>
          </p:grpSp>
          <p:pic>
            <p:nvPicPr>
              <p:cNvPr id="17" name="Picture 16">
                <a:extLst>
                  <a:ext uri="{FF2B5EF4-FFF2-40B4-BE49-F238E27FC236}">
                    <a16:creationId xmlns:a16="http://schemas.microsoft.com/office/drawing/2014/main" id="{21C30E62-0477-1AC8-B953-8C370FFD527E}"/>
                  </a:ext>
                </a:extLst>
              </p:cNvPr>
              <p:cNvPicPr>
                <a:picLocks noChangeAspect="1"/>
              </p:cNvPicPr>
              <p:nvPr/>
            </p:nvPicPr>
            <p:blipFill>
              <a:blip r:embed="rId5"/>
              <a:stretch>
                <a:fillRect/>
              </a:stretch>
            </p:blipFill>
            <p:spPr>
              <a:xfrm>
                <a:off x="6256418" y="6556456"/>
                <a:ext cx="10751421" cy="2803309"/>
              </a:xfrm>
              <a:prstGeom prst="rect">
                <a:avLst/>
              </a:prstGeom>
            </p:spPr>
          </p:pic>
        </p:grpSp>
        <p:sp>
          <p:nvSpPr>
            <p:cNvPr id="28" name="TextBox 27">
              <a:extLst>
                <a:ext uri="{FF2B5EF4-FFF2-40B4-BE49-F238E27FC236}">
                  <a16:creationId xmlns:a16="http://schemas.microsoft.com/office/drawing/2014/main" id="{43A8A9C3-1882-ECFA-E1AE-CEC29C7C8439}"/>
                </a:ext>
              </a:extLst>
            </p:cNvPr>
            <p:cNvSpPr txBox="1"/>
            <p:nvPr/>
          </p:nvSpPr>
          <p:spPr>
            <a:xfrm>
              <a:off x="14859000" y="5638800"/>
              <a:ext cx="2548889" cy="685800"/>
            </a:xfrm>
            <a:prstGeom prst="rect">
              <a:avLst/>
            </a:prstGeom>
            <a:solidFill>
              <a:schemeClr val="bg1"/>
            </a:solidFill>
          </p:spPr>
          <p:txBody>
            <a:bodyPr wrap="square" rtlCol="0">
              <a:spAutoFit/>
            </a:bodyPr>
            <a:lstStyle/>
            <a:p>
              <a:endParaRPr lang="en-US" dirty="0"/>
            </a:p>
          </p:txBody>
        </p:sp>
        <p:sp>
          <p:nvSpPr>
            <p:cNvPr id="29" name="TextBox 28">
              <a:extLst>
                <a:ext uri="{FF2B5EF4-FFF2-40B4-BE49-F238E27FC236}">
                  <a16:creationId xmlns:a16="http://schemas.microsoft.com/office/drawing/2014/main" id="{A9756013-A1D7-6906-89DE-6E6D03C64244}"/>
                </a:ext>
              </a:extLst>
            </p:cNvPr>
            <p:cNvSpPr txBox="1"/>
            <p:nvPr/>
          </p:nvSpPr>
          <p:spPr>
            <a:xfrm>
              <a:off x="14954391" y="8690970"/>
              <a:ext cx="2548889" cy="685800"/>
            </a:xfrm>
            <a:prstGeom prst="rect">
              <a:avLst/>
            </a:prstGeom>
            <a:solidFill>
              <a:schemeClr val="bg1"/>
            </a:solidFill>
          </p:spPr>
          <p:txBody>
            <a:bodyPr wrap="square" rtlCol="0">
              <a:spAutoFit/>
            </a:bodyPr>
            <a:lstStyle/>
            <a:p>
              <a:endParaRPr lang="en-US" dirty="0"/>
            </a:p>
          </p:txBody>
        </p:sp>
      </p:grpSp>
      <p:sp>
        <p:nvSpPr>
          <p:cNvPr id="21" name="Text Placeholder 20">
            <a:extLst>
              <a:ext uri="{FF2B5EF4-FFF2-40B4-BE49-F238E27FC236}">
                <a16:creationId xmlns:a16="http://schemas.microsoft.com/office/drawing/2014/main" id="{DC63BE8E-2DEF-4FCD-742B-D4608D9B7595}"/>
              </a:ext>
            </a:extLst>
          </p:cNvPr>
          <p:cNvSpPr>
            <a:spLocks noGrp="1"/>
          </p:cNvSpPr>
          <p:nvPr>
            <p:ph type="body" sz="quarter" idx="10"/>
          </p:nvPr>
        </p:nvSpPr>
        <p:spPr/>
        <p:txBody>
          <a:bodyPr>
            <a:normAutofit lnSpcReduction="10000"/>
          </a:bodyPr>
          <a:lstStyle/>
          <a:p>
            <a:r>
              <a:rPr lang="en-US" dirty="0"/>
              <a:t>OFFICER GROUPS</a:t>
            </a:r>
          </a:p>
        </p:txBody>
      </p:sp>
      <p:sp>
        <p:nvSpPr>
          <p:cNvPr id="23" name="Content Placeholder 1">
            <a:extLst>
              <a:ext uri="{FF2B5EF4-FFF2-40B4-BE49-F238E27FC236}">
                <a16:creationId xmlns:a16="http://schemas.microsoft.com/office/drawing/2014/main" id="{81CA1D20-2368-353E-0E77-0B1F8AF15610}"/>
              </a:ext>
            </a:extLst>
          </p:cNvPr>
          <p:cNvSpPr txBox="1">
            <a:spLocks/>
          </p:cNvSpPr>
          <p:nvPr/>
        </p:nvSpPr>
        <p:spPr>
          <a:xfrm>
            <a:off x="496705" y="1769350"/>
            <a:ext cx="4939903" cy="2535950"/>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Navigation</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Breadcrumb Links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My Groups Menu</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My Account</a:t>
            </a:r>
          </a:p>
        </p:txBody>
      </p:sp>
      <p:pic>
        <p:nvPicPr>
          <p:cNvPr id="11" name="Picture 10">
            <a:extLst>
              <a:ext uri="{FF2B5EF4-FFF2-40B4-BE49-F238E27FC236}">
                <a16:creationId xmlns:a16="http://schemas.microsoft.com/office/drawing/2014/main" id="{3890EFC1-3A96-B318-E8A6-EF8EE395CC7A}"/>
              </a:ext>
            </a:extLst>
          </p:cNvPr>
          <p:cNvPicPr>
            <a:picLocks noChangeAspect="1"/>
          </p:cNvPicPr>
          <p:nvPr/>
        </p:nvPicPr>
        <p:blipFill>
          <a:blip r:embed="rId6"/>
          <a:stretch>
            <a:fillRect/>
          </a:stretch>
        </p:blipFill>
        <p:spPr>
          <a:xfrm>
            <a:off x="7935693" y="2411877"/>
            <a:ext cx="2882324" cy="2590853"/>
          </a:xfrm>
          <a:prstGeom prst="rect">
            <a:avLst/>
          </a:prstGeom>
          <a:ln w="76200">
            <a:solidFill>
              <a:srgbClr val="FFC000"/>
            </a:solidFill>
          </a:ln>
        </p:spPr>
      </p:pic>
      <p:sp>
        <p:nvSpPr>
          <p:cNvPr id="24" name="Rectangle 23">
            <a:extLst>
              <a:ext uri="{FF2B5EF4-FFF2-40B4-BE49-F238E27FC236}">
                <a16:creationId xmlns:a16="http://schemas.microsoft.com/office/drawing/2014/main" id="{CD1D65DC-08FC-0324-BFAA-471F744D2F26}"/>
              </a:ext>
            </a:extLst>
          </p:cNvPr>
          <p:cNvSpPr/>
          <p:nvPr/>
        </p:nvSpPr>
        <p:spPr>
          <a:xfrm>
            <a:off x="5791200" y="1750300"/>
            <a:ext cx="2878931" cy="38330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CC8A56A1-226E-F0EB-8FDB-F16F01BE12E6}"/>
              </a:ext>
            </a:extLst>
          </p:cNvPr>
          <p:cNvPicPr>
            <a:picLocks noChangeAspect="1"/>
          </p:cNvPicPr>
          <p:nvPr/>
        </p:nvPicPr>
        <p:blipFill>
          <a:blip r:embed="rId7"/>
          <a:stretch>
            <a:fillRect/>
          </a:stretch>
        </p:blipFill>
        <p:spPr>
          <a:xfrm>
            <a:off x="5791200" y="1667837"/>
            <a:ext cx="6203964" cy="931526"/>
          </a:xfrm>
          <a:prstGeom prst="rect">
            <a:avLst/>
          </a:prstGeom>
          <a:ln w="76200">
            <a:solidFill>
              <a:srgbClr val="FFC000"/>
            </a:solidFill>
          </a:ln>
        </p:spPr>
      </p:pic>
      <p:sp>
        <p:nvSpPr>
          <p:cNvPr id="27" name="Oval 26">
            <a:extLst>
              <a:ext uri="{FF2B5EF4-FFF2-40B4-BE49-F238E27FC236}">
                <a16:creationId xmlns:a16="http://schemas.microsoft.com/office/drawing/2014/main" id="{1F1F956C-A37C-096E-EAF5-20D2C30E8108}"/>
              </a:ext>
            </a:extLst>
          </p:cNvPr>
          <p:cNvSpPr/>
          <p:nvPr/>
        </p:nvSpPr>
        <p:spPr>
          <a:xfrm>
            <a:off x="8438362" y="1681054"/>
            <a:ext cx="1978819" cy="1263982"/>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220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000" fill="hold"/>
                                        <p:tgtEl>
                                          <p:spTgt spid="26"/>
                                        </p:tgtEl>
                                        <p:attrNameLst>
                                          <p:attrName>ppt_w</p:attrName>
                                        </p:attrNameLst>
                                      </p:cBhvr>
                                      <p:tavLst>
                                        <p:tav tm="0">
                                          <p:val>
                                            <p:fltVal val="0"/>
                                          </p:val>
                                        </p:tav>
                                        <p:tav tm="100000">
                                          <p:val>
                                            <p:strVal val="#ppt_w"/>
                                          </p:val>
                                        </p:tav>
                                      </p:tavLst>
                                    </p:anim>
                                    <p:anim calcmode="lin" valueType="num">
                                      <p:cBhvr>
                                        <p:cTn id="12" dur="1000" fill="hold"/>
                                        <p:tgtEl>
                                          <p:spTgt spid="26"/>
                                        </p:tgtEl>
                                        <p:attrNameLst>
                                          <p:attrName>ppt_h</p:attrName>
                                        </p:attrNameLst>
                                      </p:cBhvr>
                                      <p:tavLst>
                                        <p:tav tm="0">
                                          <p:val>
                                            <p:fltVal val="0"/>
                                          </p:val>
                                        </p:tav>
                                        <p:tav tm="100000">
                                          <p:val>
                                            <p:strVal val="#ppt_h"/>
                                          </p:val>
                                        </p:tav>
                                      </p:tavLst>
                                    </p:anim>
                                    <p:animEffect transition="in" filter="fade">
                                      <p:cBhvr>
                                        <p:cTn id="13" dur="1000"/>
                                        <p:tgtEl>
                                          <p:spTgt spid="26"/>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CDB262-AFE2-2CDE-9F0A-B1F3208AF589}"/>
              </a:ext>
            </a:extLst>
          </p:cNvPr>
          <p:cNvPicPr>
            <a:picLocks noChangeAspect="1"/>
          </p:cNvPicPr>
          <p:nvPr/>
        </p:nvPicPr>
        <p:blipFill>
          <a:blip r:embed="rId3"/>
          <a:stretch>
            <a:fillRect/>
          </a:stretch>
        </p:blipFill>
        <p:spPr>
          <a:xfrm>
            <a:off x="4867562" y="2000292"/>
            <a:ext cx="2868804" cy="7696120"/>
          </a:xfrm>
          <a:prstGeom prst="rect">
            <a:avLst/>
          </a:prstGeom>
        </p:spPr>
      </p:pic>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GROUP PROFILE</a:t>
            </a:r>
          </a:p>
        </p:txBody>
      </p:sp>
      <p:grpSp>
        <p:nvGrpSpPr>
          <p:cNvPr id="12" name="Group 11">
            <a:extLst>
              <a:ext uri="{FF2B5EF4-FFF2-40B4-BE49-F238E27FC236}">
                <a16:creationId xmlns:a16="http://schemas.microsoft.com/office/drawing/2014/main" id="{561A3E7E-6BC9-BE48-5EAC-E606871AE980}"/>
              </a:ext>
            </a:extLst>
          </p:cNvPr>
          <p:cNvGrpSpPr/>
          <p:nvPr/>
        </p:nvGrpSpPr>
        <p:grpSpPr>
          <a:xfrm>
            <a:off x="6380842" y="221500"/>
            <a:ext cx="11510989" cy="10702014"/>
            <a:chOff x="6380842" y="221500"/>
            <a:chExt cx="11510989" cy="10702014"/>
          </a:xfrm>
        </p:grpSpPr>
        <p:pic>
          <p:nvPicPr>
            <p:cNvPr id="20" name="Picture 19">
              <a:extLst>
                <a:ext uri="{FF2B5EF4-FFF2-40B4-BE49-F238E27FC236}">
                  <a16:creationId xmlns:a16="http://schemas.microsoft.com/office/drawing/2014/main" id="{822A4595-B3B0-FB0B-00E4-5D2820AD905F}"/>
                </a:ext>
              </a:extLst>
            </p:cNvPr>
            <p:cNvPicPr>
              <a:picLocks noChangeAspect="1"/>
            </p:cNvPicPr>
            <p:nvPr/>
          </p:nvPicPr>
          <p:blipFill>
            <a:blip r:embed="rId4"/>
            <a:stretch>
              <a:fillRect/>
            </a:stretch>
          </p:blipFill>
          <p:spPr>
            <a:xfrm>
              <a:off x="7907816" y="3905249"/>
              <a:ext cx="9984015" cy="7018265"/>
            </a:xfrm>
            <a:prstGeom prst="rect">
              <a:avLst/>
            </a:prstGeom>
          </p:spPr>
        </p:pic>
        <p:pic>
          <p:nvPicPr>
            <p:cNvPr id="21" name="Picture 20">
              <a:extLst>
                <a:ext uri="{FF2B5EF4-FFF2-40B4-BE49-F238E27FC236}">
                  <a16:creationId xmlns:a16="http://schemas.microsoft.com/office/drawing/2014/main" id="{E91233C6-B8BA-EB1F-3AC4-8CF1A71BB1CE}"/>
                </a:ext>
              </a:extLst>
            </p:cNvPr>
            <p:cNvPicPr>
              <a:picLocks noChangeAspect="1"/>
            </p:cNvPicPr>
            <p:nvPr/>
          </p:nvPicPr>
          <p:blipFill>
            <a:blip r:embed="rId5"/>
            <a:stretch>
              <a:fillRect/>
            </a:stretch>
          </p:blipFill>
          <p:spPr>
            <a:xfrm>
              <a:off x="6380842" y="221500"/>
              <a:ext cx="10478408" cy="1699407"/>
            </a:xfrm>
            <a:prstGeom prst="rect">
              <a:avLst/>
            </a:prstGeom>
          </p:spPr>
        </p:pic>
        <p:pic>
          <p:nvPicPr>
            <p:cNvPr id="22" name="Picture 21">
              <a:extLst>
                <a:ext uri="{FF2B5EF4-FFF2-40B4-BE49-F238E27FC236}">
                  <a16:creationId xmlns:a16="http://schemas.microsoft.com/office/drawing/2014/main" id="{DD40D659-D36D-93E1-D089-47D3C3DFFD8A}"/>
                </a:ext>
              </a:extLst>
            </p:cNvPr>
            <p:cNvPicPr>
              <a:picLocks noChangeAspect="1"/>
            </p:cNvPicPr>
            <p:nvPr/>
          </p:nvPicPr>
          <p:blipFill>
            <a:blip r:embed="rId6"/>
            <a:stretch>
              <a:fillRect/>
            </a:stretch>
          </p:blipFill>
          <p:spPr>
            <a:xfrm>
              <a:off x="7736366" y="2016156"/>
              <a:ext cx="9912550" cy="1889093"/>
            </a:xfrm>
            <a:prstGeom prst="rect">
              <a:avLst/>
            </a:prstGeom>
          </p:spPr>
        </p:pic>
      </p:grpSp>
      <p:sp>
        <p:nvSpPr>
          <p:cNvPr id="15" name="Rectangle: Rounded Corners 14">
            <a:extLst>
              <a:ext uri="{FF2B5EF4-FFF2-40B4-BE49-F238E27FC236}">
                <a16:creationId xmlns:a16="http://schemas.microsoft.com/office/drawing/2014/main" id="{329EC55A-E28A-D1D8-6811-C76159668BA6}"/>
              </a:ext>
            </a:extLst>
          </p:cNvPr>
          <p:cNvSpPr/>
          <p:nvPr/>
        </p:nvSpPr>
        <p:spPr>
          <a:xfrm>
            <a:off x="4524926" y="1920907"/>
            <a:ext cx="3382890" cy="7611193"/>
          </a:xfrm>
          <a:prstGeom prst="round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1">
            <a:extLst>
              <a:ext uri="{FF2B5EF4-FFF2-40B4-BE49-F238E27FC236}">
                <a16:creationId xmlns:a16="http://schemas.microsoft.com/office/drawing/2014/main" id="{59171E7F-60DC-97CD-4987-DA9DD04A0947}"/>
              </a:ext>
            </a:extLst>
          </p:cNvPr>
          <p:cNvSpPr txBox="1">
            <a:spLocks/>
          </p:cNvSpPr>
          <p:nvPr/>
        </p:nvSpPr>
        <p:spPr>
          <a:xfrm>
            <a:off x="336620" y="893519"/>
            <a:ext cx="4939903" cy="8465829"/>
          </a:xfrm>
          <a:prstGeom prst="rect">
            <a:avLst/>
          </a:prstGeom>
        </p:spPr>
        <p:txBody>
          <a:bodyPr vert="horz" lIns="91440" tIns="45720" rIns="91440" bIns="45720" rtlCol="0" anchor="b">
            <a:normAutofit fontScale="92500" lnSpcReduction="2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Consolidated Reports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Online CPR/CSR</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Membership Processing</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Renew, Add, Transfer</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Members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View Members / </a:t>
            </a:r>
            <a:r>
              <a:rPr lang="en-US" sz="3200" b="0" dirty="0" err="1">
                <a:solidFill>
                  <a:schemeClr val="tx1"/>
                </a:solidFill>
                <a:latin typeface="Avenir Next" panose="020B0503020202020204" pitchFamily="34" charset="0"/>
              </a:rPr>
              <a:t>Mbr</a:t>
            </a:r>
            <a:r>
              <a:rPr lang="en-US" sz="3200" b="0" dirty="0">
                <a:solidFill>
                  <a:schemeClr val="tx1"/>
                </a:solidFill>
                <a:latin typeface="Avenir Next" panose="020B0503020202020204" pitchFamily="34" charset="0"/>
              </a:rPr>
              <a:t> Management</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Reports</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Group Information</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Contact Information</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Materials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Manuals, Brochures, Speeches</a:t>
            </a:r>
          </a:p>
        </p:txBody>
      </p:sp>
      <p:sp>
        <p:nvSpPr>
          <p:cNvPr id="24" name="Rectangle 23">
            <a:extLst>
              <a:ext uri="{FF2B5EF4-FFF2-40B4-BE49-F238E27FC236}">
                <a16:creationId xmlns:a16="http://schemas.microsoft.com/office/drawing/2014/main" id="{DA7F2C81-30FA-D370-BEB8-2091177D84E3}"/>
              </a:ext>
            </a:extLst>
          </p:cNvPr>
          <p:cNvSpPr/>
          <p:nvPr/>
        </p:nvSpPr>
        <p:spPr>
          <a:xfrm>
            <a:off x="4936016" y="4171949"/>
            <a:ext cx="2174232" cy="825719"/>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663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animEffect transition="in" filter="wipe(up)">
                                      <p:cBhvr>
                                        <p:cTn id="7" dur="1000"/>
                                        <p:tgtEl>
                                          <p:spTgt spid="23">
                                            <p:txEl>
                                              <p:pRg st="3" end="3"/>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3">
                                            <p:txEl>
                                              <p:pRg st="4" end="4"/>
                                            </p:txEl>
                                          </p:spTgt>
                                        </p:tgtEl>
                                        <p:attrNameLst>
                                          <p:attrName>style.visibility</p:attrName>
                                        </p:attrNameLst>
                                      </p:cBhvr>
                                      <p:to>
                                        <p:strVal val="visible"/>
                                      </p:to>
                                    </p:set>
                                    <p:animEffect transition="in" filter="wipe(up)">
                                      <p:cBhvr>
                                        <p:cTn id="10" dur="1000"/>
                                        <p:tgtEl>
                                          <p:spTgt spid="2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3">
                                            <p:txEl>
                                              <p:pRg st="6" end="6"/>
                                            </p:txEl>
                                          </p:spTgt>
                                        </p:tgtEl>
                                        <p:attrNameLst>
                                          <p:attrName>style.visibility</p:attrName>
                                        </p:attrNameLst>
                                      </p:cBhvr>
                                      <p:to>
                                        <p:strVal val="visible"/>
                                      </p:to>
                                    </p:set>
                                    <p:animEffect transition="in" filter="wipe(up)">
                                      <p:cBhvr>
                                        <p:cTn id="15" dur="1000"/>
                                        <p:tgtEl>
                                          <p:spTgt spid="23">
                                            <p:txEl>
                                              <p:pRg st="6" end="6"/>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23">
                                            <p:txEl>
                                              <p:pRg st="7" end="7"/>
                                            </p:txEl>
                                          </p:spTgt>
                                        </p:tgtEl>
                                        <p:attrNameLst>
                                          <p:attrName>style.visibility</p:attrName>
                                        </p:attrNameLst>
                                      </p:cBhvr>
                                      <p:to>
                                        <p:strVal val="visible"/>
                                      </p:to>
                                    </p:set>
                                    <p:animEffect transition="in" filter="wipe(up)">
                                      <p:cBhvr>
                                        <p:cTn id="18" dur="1000"/>
                                        <p:tgtEl>
                                          <p:spTgt spid="23">
                                            <p:txEl>
                                              <p:pRg st="7" end="7"/>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23">
                                            <p:txEl>
                                              <p:pRg st="8" end="8"/>
                                            </p:txEl>
                                          </p:spTgt>
                                        </p:tgtEl>
                                        <p:attrNameLst>
                                          <p:attrName>style.visibility</p:attrName>
                                        </p:attrNameLst>
                                      </p:cBhvr>
                                      <p:to>
                                        <p:strVal val="visible"/>
                                      </p:to>
                                    </p:set>
                                    <p:animEffect transition="in" filter="wipe(up)">
                                      <p:cBhvr>
                                        <p:cTn id="21" dur="1000"/>
                                        <p:tgtEl>
                                          <p:spTgt spid="2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3">
                                            <p:txEl>
                                              <p:pRg st="10" end="10"/>
                                            </p:txEl>
                                          </p:spTgt>
                                        </p:tgtEl>
                                        <p:attrNameLst>
                                          <p:attrName>style.visibility</p:attrName>
                                        </p:attrNameLst>
                                      </p:cBhvr>
                                      <p:to>
                                        <p:strVal val="visible"/>
                                      </p:to>
                                    </p:set>
                                    <p:animEffect transition="in" filter="wipe(up)">
                                      <p:cBhvr>
                                        <p:cTn id="26" dur="1000"/>
                                        <p:tgtEl>
                                          <p:spTgt spid="23">
                                            <p:txEl>
                                              <p:pRg st="10" end="10"/>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23">
                                            <p:txEl>
                                              <p:pRg st="11" end="11"/>
                                            </p:txEl>
                                          </p:spTgt>
                                        </p:tgtEl>
                                        <p:attrNameLst>
                                          <p:attrName>style.visibility</p:attrName>
                                        </p:attrNameLst>
                                      </p:cBhvr>
                                      <p:to>
                                        <p:strVal val="visible"/>
                                      </p:to>
                                    </p:set>
                                    <p:animEffect transition="in" filter="wipe(up)">
                                      <p:cBhvr>
                                        <p:cTn id="29" dur="1000"/>
                                        <p:tgtEl>
                                          <p:spTgt spid="23">
                                            <p:txEl>
                                              <p:pRg st="11" end="1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3">
                                            <p:txEl>
                                              <p:pRg st="13" end="13"/>
                                            </p:txEl>
                                          </p:spTgt>
                                        </p:tgtEl>
                                        <p:attrNameLst>
                                          <p:attrName>style.visibility</p:attrName>
                                        </p:attrNameLst>
                                      </p:cBhvr>
                                      <p:to>
                                        <p:strVal val="visible"/>
                                      </p:to>
                                    </p:set>
                                    <p:animEffect transition="in" filter="wipe(up)">
                                      <p:cBhvr>
                                        <p:cTn id="34" dur="1000"/>
                                        <p:tgtEl>
                                          <p:spTgt spid="23">
                                            <p:txEl>
                                              <p:pRg st="13" end="13"/>
                                            </p:txEl>
                                          </p:spTgt>
                                        </p:tgtEl>
                                      </p:cBhvr>
                                    </p:animEffect>
                                  </p:childTnLst>
                                </p:cTn>
                              </p:par>
                              <p:par>
                                <p:cTn id="35" presetID="22" presetClass="entr" presetSubtype="1" fill="hold" nodeType="withEffect">
                                  <p:stCondLst>
                                    <p:cond delay="0"/>
                                  </p:stCondLst>
                                  <p:childTnLst>
                                    <p:set>
                                      <p:cBhvr>
                                        <p:cTn id="36" dur="1" fill="hold">
                                          <p:stCondLst>
                                            <p:cond delay="0"/>
                                          </p:stCondLst>
                                        </p:cTn>
                                        <p:tgtEl>
                                          <p:spTgt spid="23">
                                            <p:txEl>
                                              <p:pRg st="14" end="14"/>
                                            </p:txEl>
                                          </p:spTgt>
                                        </p:tgtEl>
                                        <p:attrNameLst>
                                          <p:attrName>style.visibility</p:attrName>
                                        </p:attrNameLst>
                                      </p:cBhvr>
                                      <p:to>
                                        <p:strVal val="visible"/>
                                      </p:to>
                                    </p:set>
                                    <p:animEffect transition="in" filter="wipe(up)">
                                      <p:cBhvr>
                                        <p:cTn id="37" dur="1000"/>
                                        <p:tgtEl>
                                          <p:spTgt spid="23">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1000"/>
                                        <p:tgtEl>
                                          <p:spTgt spid="15"/>
                                        </p:tgtEl>
                                      </p:cBhvr>
                                    </p:animEffect>
                                    <p:set>
                                      <p:cBhvr>
                                        <p:cTn id="42" dur="1" fill="hold">
                                          <p:stCondLst>
                                            <p:cond delay="999"/>
                                          </p:stCondLst>
                                        </p:cTn>
                                        <p:tgtEl>
                                          <p:spTgt spid="15"/>
                                        </p:tgtEl>
                                        <p:attrNameLst>
                                          <p:attrName>style.visibility</p:attrName>
                                        </p:attrNameLst>
                                      </p:cBhvr>
                                      <p:to>
                                        <p:strVal val="hidden"/>
                                      </p:to>
                                    </p:se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12E449-A55C-162C-01C1-C42CD3889061}"/>
              </a:ext>
            </a:extLst>
          </p:cNvPr>
          <p:cNvGrpSpPr/>
          <p:nvPr/>
        </p:nvGrpSpPr>
        <p:grpSpPr>
          <a:xfrm>
            <a:off x="5862973" y="555034"/>
            <a:ext cx="10779107" cy="8493716"/>
            <a:chOff x="6192157" y="193460"/>
            <a:chExt cx="10630335" cy="8166769"/>
          </a:xfrm>
        </p:grpSpPr>
        <p:pic>
          <p:nvPicPr>
            <p:cNvPr id="3" name="Picture 2">
              <a:extLst>
                <a:ext uri="{FF2B5EF4-FFF2-40B4-BE49-F238E27FC236}">
                  <a16:creationId xmlns:a16="http://schemas.microsoft.com/office/drawing/2014/main" id="{DEA9F0CA-C00E-9410-4649-A98A082BB4CA}"/>
                </a:ext>
              </a:extLst>
            </p:cNvPr>
            <p:cNvPicPr>
              <a:picLocks noChangeAspect="1"/>
            </p:cNvPicPr>
            <p:nvPr/>
          </p:nvPicPr>
          <p:blipFill>
            <a:blip r:embed="rId3"/>
            <a:stretch>
              <a:fillRect/>
            </a:stretch>
          </p:blipFill>
          <p:spPr>
            <a:xfrm>
              <a:off x="6192157" y="193460"/>
              <a:ext cx="10630335" cy="8166769"/>
            </a:xfrm>
            <a:prstGeom prst="rect">
              <a:avLst/>
            </a:prstGeom>
            <a:ln w="76200">
              <a:solidFill>
                <a:srgbClr val="FFC000"/>
              </a:solidFill>
            </a:ln>
          </p:spPr>
        </p:pic>
        <p:sp>
          <p:nvSpPr>
            <p:cNvPr id="5" name="TextBox 4">
              <a:extLst>
                <a:ext uri="{FF2B5EF4-FFF2-40B4-BE49-F238E27FC236}">
                  <a16:creationId xmlns:a16="http://schemas.microsoft.com/office/drawing/2014/main" id="{649ED57D-C3A5-8B27-E629-B0EC22680F17}"/>
                </a:ext>
              </a:extLst>
            </p:cNvPr>
            <p:cNvSpPr txBox="1"/>
            <p:nvPr/>
          </p:nvSpPr>
          <p:spPr>
            <a:xfrm>
              <a:off x="6555079" y="5488738"/>
              <a:ext cx="758818" cy="184666"/>
            </a:xfrm>
            <a:prstGeom prst="rect">
              <a:avLst/>
            </a:prstGeom>
            <a:solidFill>
              <a:schemeClr val="bg1">
                <a:lumMod val="95000"/>
              </a:schemeClr>
            </a:solidFill>
          </p:spPr>
          <p:txBody>
            <a:bodyPr wrap="square" rtlCol="0">
              <a:spAutoFit/>
            </a:bodyPr>
            <a:lstStyle/>
            <a:p>
              <a:pPr algn="l"/>
              <a:r>
                <a:rPr lang="en-US" sz="600" dirty="0"/>
                <a:t>000123456782</a:t>
              </a:r>
              <a:endParaRPr lang="en-US" sz="800" dirty="0"/>
            </a:p>
          </p:txBody>
        </p:sp>
        <p:sp>
          <p:nvSpPr>
            <p:cNvPr id="8" name="TextBox 7">
              <a:extLst>
                <a:ext uri="{FF2B5EF4-FFF2-40B4-BE49-F238E27FC236}">
                  <a16:creationId xmlns:a16="http://schemas.microsoft.com/office/drawing/2014/main" id="{2DC08BD8-C5EA-4B57-5E25-F7D8F60D4AF3}"/>
                </a:ext>
              </a:extLst>
            </p:cNvPr>
            <p:cNvSpPr txBox="1"/>
            <p:nvPr/>
          </p:nvSpPr>
          <p:spPr>
            <a:xfrm>
              <a:off x="6555079" y="4846358"/>
              <a:ext cx="758818" cy="184666"/>
            </a:xfrm>
            <a:prstGeom prst="rect">
              <a:avLst/>
            </a:prstGeom>
            <a:solidFill>
              <a:schemeClr val="accent2"/>
            </a:solidFill>
          </p:spPr>
          <p:txBody>
            <a:bodyPr wrap="square" rtlCol="0">
              <a:spAutoFit/>
            </a:bodyPr>
            <a:lstStyle/>
            <a:p>
              <a:pPr algn="l"/>
              <a:r>
                <a:rPr lang="en-US" sz="600" dirty="0"/>
                <a:t>000123456781</a:t>
              </a:r>
              <a:endParaRPr lang="en-US" sz="800" dirty="0"/>
            </a:p>
          </p:txBody>
        </p:sp>
        <p:sp>
          <p:nvSpPr>
            <p:cNvPr id="9" name="TextBox 8">
              <a:extLst>
                <a:ext uri="{FF2B5EF4-FFF2-40B4-BE49-F238E27FC236}">
                  <a16:creationId xmlns:a16="http://schemas.microsoft.com/office/drawing/2014/main" id="{1C2420A2-E188-DBE2-67E4-FCC14FF2F39C}"/>
                </a:ext>
              </a:extLst>
            </p:cNvPr>
            <p:cNvSpPr txBox="1"/>
            <p:nvPr/>
          </p:nvSpPr>
          <p:spPr>
            <a:xfrm>
              <a:off x="6555079" y="6066848"/>
              <a:ext cx="758818" cy="184666"/>
            </a:xfrm>
            <a:prstGeom prst="rect">
              <a:avLst/>
            </a:prstGeom>
            <a:solidFill>
              <a:schemeClr val="accent2"/>
            </a:solidFill>
          </p:spPr>
          <p:txBody>
            <a:bodyPr wrap="square" rtlCol="0">
              <a:spAutoFit/>
            </a:bodyPr>
            <a:lstStyle/>
            <a:p>
              <a:pPr algn="l"/>
              <a:r>
                <a:rPr lang="en-US" sz="600" dirty="0"/>
                <a:t>000123456783</a:t>
              </a:r>
              <a:endParaRPr lang="en-US" sz="800" dirty="0"/>
            </a:p>
          </p:txBody>
        </p:sp>
        <p:sp>
          <p:nvSpPr>
            <p:cNvPr id="10" name="TextBox 9">
              <a:extLst>
                <a:ext uri="{FF2B5EF4-FFF2-40B4-BE49-F238E27FC236}">
                  <a16:creationId xmlns:a16="http://schemas.microsoft.com/office/drawing/2014/main" id="{BAAB7CE6-9545-0D94-7018-77D603444FAE}"/>
                </a:ext>
              </a:extLst>
            </p:cNvPr>
            <p:cNvSpPr txBox="1"/>
            <p:nvPr/>
          </p:nvSpPr>
          <p:spPr>
            <a:xfrm>
              <a:off x="6555079" y="6552625"/>
              <a:ext cx="758818" cy="184666"/>
            </a:xfrm>
            <a:prstGeom prst="rect">
              <a:avLst/>
            </a:prstGeom>
            <a:solidFill>
              <a:schemeClr val="bg1">
                <a:lumMod val="95000"/>
              </a:schemeClr>
            </a:solidFill>
          </p:spPr>
          <p:txBody>
            <a:bodyPr wrap="square" rtlCol="0">
              <a:spAutoFit/>
            </a:bodyPr>
            <a:lstStyle/>
            <a:p>
              <a:pPr algn="l"/>
              <a:r>
                <a:rPr lang="en-US" sz="600" dirty="0"/>
                <a:t>000123456784</a:t>
              </a:r>
              <a:endParaRPr lang="en-US" sz="800" dirty="0"/>
            </a:p>
          </p:txBody>
        </p:sp>
        <p:sp>
          <p:nvSpPr>
            <p:cNvPr id="11" name="TextBox 10">
              <a:extLst>
                <a:ext uri="{FF2B5EF4-FFF2-40B4-BE49-F238E27FC236}">
                  <a16:creationId xmlns:a16="http://schemas.microsoft.com/office/drawing/2014/main" id="{926031F4-0F09-0862-73CA-ACB6E0BD9F9E}"/>
                </a:ext>
              </a:extLst>
            </p:cNvPr>
            <p:cNvSpPr txBox="1"/>
            <p:nvPr/>
          </p:nvSpPr>
          <p:spPr>
            <a:xfrm>
              <a:off x="6555079" y="7752967"/>
              <a:ext cx="758818" cy="184666"/>
            </a:xfrm>
            <a:prstGeom prst="rect">
              <a:avLst/>
            </a:prstGeom>
            <a:solidFill>
              <a:schemeClr val="bg1">
                <a:lumMod val="95000"/>
              </a:schemeClr>
            </a:solidFill>
          </p:spPr>
          <p:txBody>
            <a:bodyPr wrap="square" rtlCol="0">
              <a:spAutoFit/>
            </a:bodyPr>
            <a:lstStyle/>
            <a:p>
              <a:pPr algn="l"/>
              <a:r>
                <a:rPr lang="en-US" sz="600" dirty="0"/>
                <a:t>000123456786</a:t>
              </a:r>
              <a:endParaRPr lang="en-US" sz="800" dirty="0"/>
            </a:p>
          </p:txBody>
        </p:sp>
        <p:sp>
          <p:nvSpPr>
            <p:cNvPr id="15" name="TextBox 14">
              <a:extLst>
                <a:ext uri="{FF2B5EF4-FFF2-40B4-BE49-F238E27FC236}">
                  <a16:creationId xmlns:a16="http://schemas.microsoft.com/office/drawing/2014/main" id="{F3009057-43ED-8751-40DE-21A33E460CC0}"/>
                </a:ext>
              </a:extLst>
            </p:cNvPr>
            <p:cNvSpPr txBox="1"/>
            <p:nvPr/>
          </p:nvSpPr>
          <p:spPr>
            <a:xfrm>
              <a:off x="6555079" y="7018254"/>
              <a:ext cx="758818" cy="184666"/>
            </a:xfrm>
            <a:prstGeom prst="rect">
              <a:avLst/>
            </a:prstGeom>
            <a:solidFill>
              <a:schemeClr val="accent2"/>
            </a:solidFill>
          </p:spPr>
          <p:txBody>
            <a:bodyPr wrap="square" rtlCol="0">
              <a:spAutoFit/>
            </a:bodyPr>
            <a:lstStyle/>
            <a:p>
              <a:pPr algn="l"/>
              <a:r>
                <a:rPr lang="en-US" sz="600" dirty="0"/>
                <a:t>000123456785</a:t>
              </a:r>
              <a:endParaRPr lang="en-US" sz="800" dirty="0"/>
            </a:p>
          </p:txBody>
        </p:sp>
      </p:gr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VIEW MEMBERS</a:t>
            </a:r>
          </a:p>
        </p:txBody>
      </p:sp>
      <p:sp>
        <p:nvSpPr>
          <p:cNvPr id="7" name="Content Placeholder 1">
            <a:extLst>
              <a:ext uri="{FF2B5EF4-FFF2-40B4-BE49-F238E27FC236}">
                <a16:creationId xmlns:a16="http://schemas.microsoft.com/office/drawing/2014/main" id="{905C4861-CDAD-AF02-4360-13CC860FE098}"/>
              </a:ext>
            </a:extLst>
          </p:cNvPr>
          <p:cNvSpPr txBox="1">
            <a:spLocks/>
          </p:cNvSpPr>
          <p:nvPr/>
        </p:nvSpPr>
        <p:spPr>
          <a:xfrm>
            <a:off x="273737" y="1121650"/>
            <a:ext cx="4939903" cy="7927100"/>
          </a:xfrm>
          <a:prstGeom prst="rect">
            <a:avLst/>
          </a:prstGeom>
        </p:spPr>
        <p:txBody>
          <a:bodyPr vert="horz" lIns="91440" tIns="45720" rIns="91440" bIns="45720" rtlCol="0" anchor="b">
            <a:normAutofit lnSpcReduction="1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View Members List</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Contact Information</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Member Status</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Search Members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Filter Options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Edit</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Send Emails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Reports located in another menu option.</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Add/Modify Transmittal</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Not available to districts and counties.</a:t>
            </a:r>
          </a:p>
        </p:txBody>
      </p:sp>
      <p:sp>
        <p:nvSpPr>
          <p:cNvPr id="12" name="Oval 11">
            <a:extLst>
              <a:ext uri="{FF2B5EF4-FFF2-40B4-BE49-F238E27FC236}">
                <a16:creationId xmlns:a16="http://schemas.microsoft.com/office/drawing/2014/main" id="{77027725-E0F3-5677-FE0E-3D055D3E2659}"/>
              </a:ext>
            </a:extLst>
          </p:cNvPr>
          <p:cNvSpPr/>
          <p:nvPr/>
        </p:nvSpPr>
        <p:spPr>
          <a:xfrm>
            <a:off x="6648450" y="394252"/>
            <a:ext cx="1352550" cy="520700"/>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792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up)">
                                      <p:cBhvr>
                                        <p:cTn id="7" dur="1000"/>
                                        <p:tgtEl>
                                          <p:spTgt spid="7">
                                            <p:txEl>
                                              <p:pRg st="4" end="4"/>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wipe(up)">
                                      <p:cBhvr>
                                        <p:cTn id="10" dur="1000"/>
                                        <p:tgtEl>
                                          <p:spTgt spid="7">
                                            <p:txEl>
                                              <p:pRg st="5" end="5"/>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wipe(up)">
                                      <p:cBhvr>
                                        <p:cTn id="13" dur="1000"/>
                                        <p:tgtEl>
                                          <p:spTgt spid="7">
                                            <p:txEl>
                                              <p:pRg st="6" end="6"/>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animEffect transition="in" filter="wipe(up)">
                                      <p:cBhvr>
                                        <p:cTn id="16" dur="1000"/>
                                        <p:tgtEl>
                                          <p:spTgt spid="7">
                                            <p:txEl>
                                              <p:pRg st="7" end="7"/>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Effect transition="in" filter="wipe(up)">
                                      <p:cBhvr>
                                        <p:cTn id="19" dur="1000"/>
                                        <p:tgtEl>
                                          <p:spTgt spid="7">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7">
                                            <p:txEl>
                                              <p:pRg st="10" end="10"/>
                                            </p:txEl>
                                          </p:spTgt>
                                        </p:tgtEl>
                                        <p:attrNameLst>
                                          <p:attrName>style.visibility</p:attrName>
                                        </p:attrNameLst>
                                      </p:cBhvr>
                                      <p:to>
                                        <p:strVal val="visible"/>
                                      </p:to>
                                    </p:set>
                                    <p:animEffect transition="in" filter="wipe(up)">
                                      <p:cBhvr>
                                        <p:cTn id="24" dur="1000"/>
                                        <p:tgtEl>
                                          <p:spTgt spid="7">
                                            <p:txEl>
                                              <p:pRg st="10" end="10"/>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animEffect transition="in" filter="wipe(up)">
                                      <p:cBhvr>
                                        <p:cTn id="27" dur="1000"/>
                                        <p:tgtEl>
                                          <p:spTgt spid="7">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B776E2-FDCE-F654-F8BA-2600CC0A8133}"/>
              </a:ext>
            </a:extLst>
          </p:cNvPr>
          <p:cNvPicPr>
            <a:picLocks noChangeAspect="1"/>
          </p:cNvPicPr>
          <p:nvPr/>
        </p:nvPicPr>
        <p:blipFill>
          <a:blip r:embed="rId3"/>
          <a:stretch>
            <a:fillRect/>
          </a:stretch>
        </p:blipFill>
        <p:spPr>
          <a:xfrm>
            <a:off x="4867562" y="2000292"/>
            <a:ext cx="2868804" cy="7696120"/>
          </a:xfrm>
          <a:prstGeom prst="rect">
            <a:avLst/>
          </a:prstGeom>
        </p:spPr>
      </p:pic>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GROUP INFORMATION</a:t>
            </a:r>
          </a:p>
        </p:txBody>
      </p:sp>
      <p:grpSp>
        <p:nvGrpSpPr>
          <p:cNvPr id="12" name="Group 11">
            <a:extLst>
              <a:ext uri="{FF2B5EF4-FFF2-40B4-BE49-F238E27FC236}">
                <a16:creationId xmlns:a16="http://schemas.microsoft.com/office/drawing/2014/main" id="{926E4DF1-CA05-5A6B-A721-87A423001B45}"/>
              </a:ext>
            </a:extLst>
          </p:cNvPr>
          <p:cNvGrpSpPr/>
          <p:nvPr/>
        </p:nvGrpSpPr>
        <p:grpSpPr>
          <a:xfrm>
            <a:off x="6380842" y="221500"/>
            <a:ext cx="11510989" cy="10702014"/>
            <a:chOff x="6380842" y="221500"/>
            <a:chExt cx="11510989" cy="10702014"/>
          </a:xfrm>
        </p:grpSpPr>
        <p:pic>
          <p:nvPicPr>
            <p:cNvPr id="3" name="Picture 2">
              <a:extLst>
                <a:ext uri="{FF2B5EF4-FFF2-40B4-BE49-F238E27FC236}">
                  <a16:creationId xmlns:a16="http://schemas.microsoft.com/office/drawing/2014/main" id="{CA57916F-6FDC-CE86-68FA-C24333346AFA}"/>
                </a:ext>
              </a:extLst>
            </p:cNvPr>
            <p:cNvPicPr>
              <a:picLocks noChangeAspect="1"/>
            </p:cNvPicPr>
            <p:nvPr/>
          </p:nvPicPr>
          <p:blipFill>
            <a:blip r:embed="rId4"/>
            <a:stretch>
              <a:fillRect/>
            </a:stretch>
          </p:blipFill>
          <p:spPr>
            <a:xfrm>
              <a:off x="7907816" y="3905249"/>
              <a:ext cx="9984015" cy="7018265"/>
            </a:xfrm>
            <a:prstGeom prst="rect">
              <a:avLst/>
            </a:prstGeom>
          </p:spPr>
        </p:pic>
        <p:pic>
          <p:nvPicPr>
            <p:cNvPr id="8" name="Picture 7">
              <a:extLst>
                <a:ext uri="{FF2B5EF4-FFF2-40B4-BE49-F238E27FC236}">
                  <a16:creationId xmlns:a16="http://schemas.microsoft.com/office/drawing/2014/main" id="{8546DACC-C792-826C-BED6-04A45E7F83C8}"/>
                </a:ext>
              </a:extLst>
            </p:cNvPr>
            <p:cNvPicPr>
              <a:picLocks noChangeAspect="1"/>
            </p:cNvPicPr>
            <p:nvPr/>
          </p:nvPicPr>
          <p:blipFill>
            <a:blip r:embed="rId5"/>
            <a:stretch>
              <a:fillRect/>
            </a:stretch>
          </p:blipFill>
          <p:spPr>
            <a:xfrm>
              <a:off x="6380842" y="221500"/>
              <a:ext cx="10478408" cy="1699407"/>
            </a:xfrm>
            <a:prstGeom prst="rect">
              <a:avLst/>
            </a:prstGeom>
          </p:spPr>
        </p:pic>
        <p:pic>
          <p:nvPicPr>
            <p:cNvPr id="7" name="Picture 6">
              <a:extLst>
                <a:ext uri="{FF2B5EF4-FFF2-40B4-BE49-F238E27FC236}">
                  <a16:creationId xmlns:a16="http://schemas.microsoft.com/office/drawing/2014/main" id="{C6379F0D-ED38-F3E5-97DA-D0307FC6BA14}"/>
                </a:ext>
              </a:extLst>
            </p:cNvPr>
            <p:cNvPicPr>
              <a:picLocks noChangeAspect="1"/>
            </p:cNvPicPr>
            <p:nvPr/>
          </p:nvPicPr>
          <p:blipFill>
            <a:blip r:embed="rId6"/>
            <a:stretch>
              <a:fillRect/>
            </a:stretch>
          </p:blipFill>
          <p:spPr>
            <a:xfrm>
              <a:off x="7736366" y="2016156"/>
              <a:ext cx="9912550" cy="1889093"/>
            </a:xfrm>
            <a:prstGeom prst="rect">
              <a:avLst/>
            </a:prstGeom>
          </p:spPr>
        </p:pic>
      </p:grpSp>
      <p:sp>
        <p:nvSpPr>
          <p:cNvPr id="14" name="Content Placeholder 1">
            <a:extLst>
              <a:ext uri="{FF2B5EF4-FFF2-40B4-BE49-F238E27FC236}">
                <a16:creationId xmlns:a16="http://schemas.microsoft.com/office/drawing/2014/main" id="{68532BCD-4109-07F4-DD0C-75C9FB5F42C9}"/>
              </a:ext>
            </a:extLst>
          </p:cNvPr>
          <p:cNvSpPr txBox="1">
            <a:spLocks/>
          </p:cNvSpPr>
          <p:nvPr/>
        </p:nvSpPr>
        <p:spPr>
          <a:xfrm>
            <a:off x="89892" y="1072451"/>
            <a:ext cx="4939903" cy="1812853"/>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Displays on </a:t>
            </a:r>
            <a:r>
              <a:rPr lang="en-US" sz="3200" b="0" dirty="0">
                <a:solidFill>
                  <a:schemeClr val="tx1"/>
                </a:solidFill>
                <a:latin typeface="Avenir Next" panose="020B0503020202020204" pitchFamily="34" charset="0"/>
                <a:hlinkClick r:id="rId7"/>
              </a:rPr>
              <a:t>www.Legion.org</a:t>
            </a:r>
            <a:r>
              <a:rPr lang="en-US" sz="3200" b="0" dirty="0">
                <a:solidFill>
                  <a:schemeClr val="tx1"/>
                </a:solidFill>
                <a:latin typeface="Avenir Next" panose="020B0503020202020204" pitchFamily="34" charset="0"/>
              </a:rPr>
              <a:t> “Find a Post”</a:t>
            </a:r>
          </a:p>
          <a:p>
            <a:endParaRPr lang="en-US" sz="3200" b="0" dirty="0">
              <a:solidFill>
                <a:schemeClr val="tx1"/>
              </a:solidFill>
              <a:latin typeface="Avenir Next" panose="020B0503020202020204" pitchFamily="34" charset="0"/>
            </a:endParaRPr>
          </a:p>
        </p:txBody>
      </p:sp>
      <p:sp>
        <p:nvSpPr>
          <p:cNvPr id="16" name="Rectangle 15">
            <a:extLst>
              <a:ext uri="{FF2B5EF4-FFF2-40B4-BE49-F238E27FC236}">
                <a16:creationId xmlns:a16="http://schemas.microsoft.com/office/drawing/2014/main" id="{18DCA9E4-3368-DDD1-B83B-962D861637B5}"/>
              </a:ext>
            </a:extLst>
          </p:cNvPr>
          <p:cNvSpPr/>
          <p:nvPr/>
        </p:nvSpPr>
        <p:spPr>
          <a:xfrm>
            <a:off x="4981903" y="5673798"/>
            <a:ext cx="2459421" cy="1812852"/>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613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694982-027C-714E-4214-7331D5BE94D4}"/>
              </a:ext>
            </a:extLst>
          </p:cNvPr>
          <p:cNvPicPr>
            <a:picLocks noChangeAspect="1"/>
          </p:cNvPicPr>
          <p:nvPr/>
        </p:nvPicPr>
        <p:blipFill>
          <a:blip r:embed="rId3"/>
          <a:stretch>
            <a:fillRect/>
          </a:stretch>
        </p:blipFill>
        <p:spPr>
          <a:xfrm>
            <a:off x="1947779" y="1554195"/>
            <a:ext cx="12509200" cy="7724162"/>
          </a:xfrm>
          <a:prstGeom prst="rect">
            <a:avLst/>
          </a:prstGeom>
        </p:spPr>
      </p:pic>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481012" y="394252"/>
            <a:ext cx="4699677" cy="577298"/>
          </a:xfrm>
        </p:spPr>
        <p:txBody>
          <a:bodyPr>
            <a:normAutofit/>
          </a:bodyPr>
          <a:lstStyle/>
          <a:p>
            <a:r>
              <a:rPr lang="en-US" dirty="0"/>
              <a:t>LEGION.ORG FIND A POST</a:t>
            </a:r>
          </a:p>
        </p:txBody>
      </p:sp>
      <p:sp>
        <p:nvSpPr>
          <p:cNvPr id="11" name="Rectangle 10">
            <a:extLst>
              <a:ext uri="{FF2B5EF4-FFF2-40B4-BE49-F238E27FC236}">
                <a16:creationId xmlns:a16="http://schemas.microsoft.com/office/drawing/2014/main" id="{9C347B65-AA21-B673-337F-E67B5756FC5D}"/>
              </a:ext>
            </a:extLst>
          </p:cNvPr>
          <p:cNvSpPr/>
          <p:nvPr/>
        </p:nvSpPr>
        <p:spPr>
          <a:xfrm>
            <a:off x="8417882" y="1554195"/>
            <a:ext cx="1178719" cy="57150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303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FIND A POST</a:t>
            </a:r>
          </a:p>
        </p:txBody>
      </p:sp>
      <p:pic>
        <p:nvPicPr>
          <p:cNvPr id="3" name="Picture 2">
            <a:extLst>
              <a:ext uri="{FF2B5EF4-FFF2-40B4-BE49-F238E27FC236}">
                <a16:creationId xmlns:a16="http://schemas.microsoft.com/office/drawing/2014/main" id="{F417056A-308B-20A9-C282-B3556FB00E18}"/>
              </a:ext>
            </a:extLst>
          </p:cNvPr>
          <p:cNvPicPr>
            <a:picLocks noChangeAspect="1"/>
          </p:cNvPicPr>
          <p:nvPr/>
        </p:nvPicPr>
        <p:blipFill>
          <a:blip r:embed="rId3"/>
          <a:stretch>
            <a:fillRect/>
          </a:stretch>
        </p:blipFill>
        <p:spPr>
          <a:xfrm>
            <a:off x="1757362" y="1245642"/>
            <a:ext cx="13463587" cy="7687093"/>
          </a:xfrm>
          <a:prstGeom prst="rect">
            <a:avLst/>
          </a:prstGeom>
        </p:spPr>
      </p:pic>
      <p:pic>
        <p:nvPicPr>
          <p:cNvPr id="7" name="Picture 6">
            <a:extLst>
              <a:ext uri="{FF2B5EF4-FFF2-40B4-BE49-F238E27FC236}">
                <a16:creationId xmlns:a16="http://schemas.microsoft.com/office/drawing/2014/main" id="{4E544C18-37A4-8834-AF3C-E26447E02B91}"/>
              </a:ext>
            </a:extLst>
          </p:cNvPr>
          <p:cNvPicPr>
            <a:picLocks noChangeAspect="1"/>
          </p:cNvPicPr>
          <p:nvPr/>
        </p:nvPicPr>
        <p:blipFill>
          <a:blip r:embed="rId4"/>
          <a:stretch>
            <a:fillRect/>
          </a:stretch>
        </p:blipFill>
        <p:spPr>
          <a:xfrm>
            <a:off x="773227" y="5726346"/>
            <a:ext cx="8376090" cy="3633002"/>
          </a:xfrm>
          <a:prstGeom prst="rect">
            <a:avLst/>
          </a:prstGeom>
          <a:ln w="76200">
            <a:solidFill>
              <a:srgbClr val="FFC000"/>
            </a:solidFill>
          </a:ln>
        </p:spPr>
      </p:pic>
      <p:grpSp>
        <p:nvGrpSpPr>
          <p:cNvPr id="18" name="Group 17">
            <a:extLst>
              <a:ext uri="{FF2B5EF4-FFF2-40B4-BE49-F238E27FC236}">
                <a16:creationId xmlns:a16="http://schemas.microsoft.com/office/drawing/2014/main" id="{92D5AB3B-14F6-D5C9-B176-E810EAEBD3AC}"/>
              </a:ext>
            </a:extLst>
          </p:cNvPr>
          <p:cNvGrpSpPr/>
          <p:nvPr/>
        </p:nvGrpSpPr>
        <p:grpSpPr>
          <a:xfrm>
            <a:off x="7437475" y="318052"/>
            <a:ext cx="9658350" cy="9061493"/>
            <a:chOff x="7437475" y="318052"/>
            <a:chExt cx="9658350" cy="9061493"/>
          </a:xfrm>
        </p:grpSpPr>
        <p:grpSp>
          <p:nvGrpSpPr>
            <p:cNvPr id="16" name="Group 15">
              <a:extLst>
                <a:ext uri="{FF2B5EF4-FFF2-40B4-BE49-F238E27FC236}">
                  <a16:creationId xmlns:a16="http://schemas.microsoft.com/office/drawing/2014/main" id="{6322FE91-459A-069A-428F-D5EC28053D0F}"/>
                </a:ext>
              </a:extLst>
            </p:cNvPr>
            <p:cNvGrpSpPr/>
            <p:nvPr/>
          </p:nvGrpSpPr>
          <p:grpSpPr>
            <a:xfrm>
              <a:off x="7437475" y="318052"/>
              <a:ext cx="9658350" cy="9061493"/>
              <a:chOff x="5514314" y="-212654"/>
              <a:chExt cx="10506736" cy="9976523"/>
            </a:xfrm>
          </p:grpSpPr>
          <p:sp>
            <p:nvSpPr>
              <p:cNvPr id="13" name="Rectangle 12">
                <a:extLst>
                  <a:ext uri="{FF2B5EF4-FFF2-40B4-BE49-F238E27FC236}">
                    <a16:creationId xmlns:a16="http://schemas.microsoft.com/office/drawing/2014/main" id="{DE3E28E0-19C8-35A1-EEB1-B65DFB696F3D}"/>
                  </a:ext>
                </a:extLst>
              </p:cNvPr>
              <p:cNvSpPr/>
              <p:nvPr/>
            </p:nvSpPr>
            <p:spPr>
              <a:xfrm>
                <a:off x="5514314" y="-212654"/>
                <a:ext cx="10506736" cy="99765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602B4AE-EDB2-9E93-8C15-96B520A6DCA6}"/>
                  </a:ext>
                </a:extLst>
              </p:cNvPr>
              <p:cNvGrpSpPr/>
              <p:nvPr/>
            </p:nvGrpSpPr>
            <p:grpSpPr>
              <a:xfrm>
                <a:off x="5773191" y="0"/>
                <a:ext cx="9952583" cy="9464852"/>
                <a:chOff x="6252501" y="186248"/>
                <a:chExt cx="9952583" cy="9578877"/>
              </a:xfrm>
            </p:grpSpPr>
            <p:pic>
              <p:nvPicPr>
                <p:cNvPr id="9" name="Picture 8">
                  <a:extLst>
                    <a:ext uri="{FF2B5EF4-FFF2-40B4-BE49-F238E27FC236}">
                      <a16:creationId xmlns:a16="http://schemas.microsoft.com/office/drawing/2014/main" id="{B17F5A62-9056-1551-07AA-11F267255017}"/>
                    </a:ext>
                  </a:extLst>
                </p:cNvPr>
                <p:cNvPicPr>
                  <a:picLocks noChangeAspect="1"/>
                </p:cNvPicPr>
                <p:nvPr/>
              </p:nvPicPr>
              <p:blipFill>
                <a:blip r:embed="rId5"/>
                <a:stretch>
                  <a:fillRect/>
                </a:stretch>
              </p:blipFill>
              <p:spPr>
                <a:xfrm>
                  <a:off x="6252502" y="186248"/>
                  <a:ext cx="9952582" cy="6599492"/>
                </a:xfrm>
                <a:prstGeom prst="rect">
                  <a:avLst/>
                </a:prstGeom>
              </p:spPr>
            </p:pic>
            <p:pic>
              <p:nvPicPr>
                <p:cNvPr id="11" name="Picture 10">
                  <a:extLst>
                    <a:ext uri="{FF2B5EF4-FFF2-40B4-BE49-F238E27FC236}">
                      <a16:creationId xmlns:a16="http://schemas.microsoft.com/office/drawing/2014/main" id="{9FB9A338-298A-23E5-E34F-CD4B55E8C485}"/>
                    </a:ext>
                  </a:extLst>
                </p:cNvPr>
                <p:cNvPicPr>
                  <a:picLocks noChangeAspect="1"/>
                </p:cNvPicPr>
                <p:nvPr/>
              </p:nvPicPr>
              <p:blipFill>
                <a:blip r:embed="rId6"/>
                <a:stretch>
                  <a:fillRect/>
                </a:stretch>
              </p:blipFill>
              <p:spPr>
                <a:xfrm>
                  <a:off x="6252501" y="6775705"/>
                  <a:ext cx="9952581" cy="2989420"/>
                </a:xfrm>
                <a:prstGeom prst="rect">
                  <a:avLst/>
                </a:prstGeom>
              </p:spPr>
            </p:pic>
          </p:grpSp>
        </p:grpSp>
        <p:sp>
          <p:nvSpPr>
            <p:cNvPr id="17" name="Rectangle 16">
              <a:extLst>
                <a:ext uri="{FF2B5EF4-FFF2-40B4-BE49-F238E27FC236}">
                  <a16:creationId xmlns:a16="http://schemas.microsoft.com/office/drawing/2014/main" id="{9B031757-B9AB-23BC-B724-73B5075556B9}"/>
                </a:ext>
              </a:extLst>
            </p:cNvPr>
            <p:cNvSpPr/>
            <p:nvPr/>
          </p:nvSpPr>
          <p:spPr>
            <a:xfrm>
              <a:off x="7810500" y="8020050"/>
              <a:ext cx="859631" cy="190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1168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500" fill="hold"/>
                                        <p:tgtEl>
                                          <p:spTgt spid="18"/>
                                        </p:tgtEl>
                                        <p:attrNameLst>
                                          <p:attrName>ppt_w</p:attrName>
                                        </p:attrNameLst>
                                      </p:cBhvr>
                                      <p:tavLst>
                                        <p:tav tm="0">
                                          <p:val>
                                            <p:fltVal val="0"/>
                                          </p:val>
                                        </p:tav>
                                        <p:tav tm="100000">
                                          <p:val>
                                            <p:strVal val="#ppt_w"/>
                                          </p:val>
                                        </p:tav>
                                      </p:tavLst>
                                    </p:anim>
                                    <p:anim calcmode="lin" valueType="num">
                                      <p:cBhvr>
                                        <p:cTn id="15" dur="1500" fill="hold"/>
                                        <p:tgtEl>
                                          <p:spTgt spid="18"/>
                                        </p:tgtEl>
                                        <p:attrNameLst>
                                          <p:attrName>ppt_h</p:attrName>
                                        </p:attrNameLst>
                                      </p:cBhvr>
                                      <p:tavLst>
                                        <p:tav tm="0">
                                          <p:val>
                                            <p:fltVal val="0"/>
                                          </p:val>
                                        </p:tav>
                                        <p:tav tm="100000">
                                          <p:val>
                                            <p:strVal val="#ppt_h"/>
                                          </p:val>
                                        </p:tav>
                                      </p:tavLst>
                                    </p:anim>
                                    <p:animEffect transition="in" filter="fade">
                                      <p:cBhvr>
                                        <p:cTn id="16"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C0A2FE-390F-568B-DA2F-AFE6DC2FFF76}"/>
              </a:ext>
            </a:extLst>
          </p:cNvPr>
          <p:cNvPicPr>
            <a:picLocks noChangeAspect="1"/>
          </p:cNvPicPr>
          <p:nvPr/>
        </p:nvPicPr>
        <p:blipFill>
          <a:blip r:embed="rId3"/>
          <a:stretch>
            <a:fillRect/>
          </a:stretch>
        </p:blipFill>
        <p:spPr>
          <a:xfrm>
            <a:off x="1100148" y="1141564"/>
            <a:ext cx="3188073" cy="8552620"/>
          </a:xfrm>
          <a:prstGeom prst="rect">
            <a:avLst/>
          </a:prstGeom>
        </p:spPr>
      </p:pic>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a:xfrm>
            <a:off x="176212" y="394252"/>
            <a:ext cx="5310188" cy="615398"/>
          </a:xfrm>
        </p:spPr>
        <p:txBody>
          <a:bodyPr>
            <a:normAutofit/>
          </a:bodyPr>
          <a:lstStyle/>
          <a:p>
            <a:r>
              <a:rPr lang="en-US" dirty="0"/>
              <a:t>GROUP ATTRIBUTES/SERVICES</a:t>
            </a:r>
          </a:p>
        </p:txBody>
      </p:sp>
      <p:grpSp>
        <p:nvGrpSpPr>
          <p:cNvPr id="23" name="Group 22">
            <a:extLst>
              <a:ext uri="{FF2B5EF4-FFF2-40B4-BE49-F238E27FC236}">
                <a16:creationId xmlns:a16="http://schemas.microsoft.com/office/drawing/2014/main" id="{38952AF5-A742-5E69-32D0-291D43F1B447}"/>
              </a:ext>
            </a:extLst>
          </p:cNvPr>
          <p:cNvGrpSpPr/>
          <p:nvPr/>
        </p:nvGrpSpPr>
        <p:grpSpPr>
          <a:xfrm>
            <a:off x="7750689" y="327301"/>
            <a:ext cx="8817770" cy="9098998"/>
            <a:chOff x="2482228" y="1413472"/>
            <a:chExt cx="6961633" cy="8111611"/>
          </a:xfrm>
        </p:grpSpPr>
        <p:pic>
          <p:nvPicPr>
            <p:cNvPr id="20" name="Picture 19">
              <a:extLst>
                <a:ext uri="{FF2B5EF4-FFF2-40B4-BE49-F238E27FC236}">
                  <a16:creationId xmlns:a16="http://schemas.microsoft.com/office/drawing/2014/main" id="{088973C4-4EA4-F039-423A-D6F7BEA2AD92}"/>
                </a:ext>
              </a:extLst>
            </p:cNvPr>
            <p:cNvPicPr>
              <a:picLocks noChangeAspect="1"/>
            </p:cNvPicPr>
            <p:nvPr/>
          </p:nvPicPr>
          <p:blipFill>
            <a:blip r:embed="rId4"/>
            <a:stretch>
              <a:fillRect/>
            </a:stretch>
          </p:blipFill>
          <p:spPr>
            <a:xfrm>
              <a:off x="2501439" y="1413472"/>
              <a:ext cx="6942422" cy="4915326"/>
            </a:xfrm>
            <a:prstGeom prst="rect">
              <a:avLst/>
            </a:prstGeom>
            <a:ln w="57150">
              <a:solidFill>
                <a:srgbClr val="FFC000"/>
              </a:solidFill>
            </a:ln>
          </p:spPr>
        </p:pic>
        <p:pic>
          <p:nvPicPr>
            <p:cNvPr id="22" name="Picture 21">
              <a:extLst>
                <a:ext uri="{FF2B5EF4-FFF2-40B4-BE49-F238E27FC236}">
                  <a16:creationId xmlns:a16="http://schemas.microsoft.com/office/drawing/2014/main" id="{39B66228-C16E-6A63-7856-FCB668635A05}"/>
                </a:ext>
              </a:extLst>
            </p:cNvPr>
            <p:cNvPicPr>
              <a:picLocks noChangeAspect="1"/>
            </p:cNvPicPr>
            <p:nvPr/>
          </p:nvPicPr>
          <p:blipFill>
            <a:blip r:embed="rId5"/>
            <a:stretch>
              <a:fillRect/>
            </a:stretch>
          </p:blipFill>
          <p:spPr>
            <a:xfrm>
              <a:off x="2482228" y="6316745"/>
              <a:ext cx="6961633" cy="3208338"/>
            </a:xfrm>
            <a:prstGeom prst="rect">
              <a:avLst/>
            </a:prstGeom>
            <a:ln w="57150">
              <a:solidFill>
                <a:srgbClr val="FFC000"/>
              </a:solidFill>
            </a:ln>
          </p:spPr>
        </p:pic>
      </p:grpSp>
      <p:sp>
        <p:nvSpPr>
          <p:cNvPr id="5" name="Rectangle 4">
            <a:extLst>
              <a:ext uri="{FF2B5EF4-FFF2-40B4-BE49-F238E27FC236}">
                <a16:creationId xmlns:a16="http://schemas.microsoft.com/office/drawing/2014/main" id="{05EBE662-6DBF-406C-1911-7DE52BEEC3D7}"/>
              </a:ext>
            </a:extLst>
          </p:cNvPr>
          <p:cNvSpPr/>
          <p:nvPr/>
        </p:nvSpPr>
        <p:spPr>
          <a:xfrm>
            <a:off x="1313463" y="5827426"/>
            <a:ext cx="2517558" cy="51435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647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GROUP MESSAGE</a:t>
            </a:r>
          </a:p>
        </p:txBody>
      </p:sp>
      <p:pic>
        <p:nvPicPr>
          <p:cNvPr id="14" name="Picture 13">
            <a:extLst>
              <a:ext uri="{FF2B5EF4-FFF2-40B4-BE49-F238E27FC236}">
                <a16:creationId xmlns:a16="http://schemas.microsoft.com/office/drawing/2014/main" id="{92870088-2BC5-BDF7-937D-E7ECA65ADD5D}"/>
              </a:ext>
            </a:extLst>
          </p:cNvPr>
          <p:cNvPicPr>
            <a:picLocks noChangeAspect="1"/>
          </p:cNvPicPr>
          <p:nvPr/>
        </p:nvPicPr>
        <p:blipFill>
          <a:blip r:embed="rId3"/>
          <a:stretch>
            <a:fillRect/>
          </a:stretch>
        </p:blipFill>
        <p:spPr>
          <a:xfrm>
            <a:off x="5564580" y="1371320"/>
            <a:ext cx="11395232" cy="7925079"/>
          </a:xfrm>
          <a:prstGeom prst="rect">
            <a:avLst/>
          </a:prstGeom>
          <a:ln w="76200">
            <a:solidFill>
              <a:srgbClr val="FFC000"/>
            </a:solidFill>
          </a:ln>
        </p:spPr>
      </p:pic>
      <p:pic>
        <p:nvPicPr>
          <p:cNvPr id="10" name="Picture 9">
            <a:extLst>
              <a:ext uri="{FF2B5EF4-FFF2-40B4-BE49-F238E27FC236}">
                <a16:creationId xmlns:a16="http://schemas.microsoft.com/office/drawing/2014/main" id="{5C1EFFDE-9046-DE97-93FE-AA7393B95975}"/>
              </a:ext>
            </a:extLst>
          </p:cNvPr>
          <p:cNvPicPr>
            <a:picLocks noChangeAspect="1"/>
          </p:cNvPicPr>
          <p:nvPr/>
        </p:nvPicPr>
        <p:blipFill>
          <a:blip r:embed="rId4"/>
          <a:stretch>
            <a:fillRect/>
          </a:stretch>
        </p:blipFill>
        <p:spPr>
          <a:xfrm>
            <a:off x="5750280" y="2762251"/>
            <a:ext cx="6953194" cy="5172376"/>
          </a:xfrm>
          <a:prstGeom prst="rect">
            <a:avLst/>
          </a:prstGeom>
          <a:ln w="57150">
            <a:solidFill>
              <a:srgbClr val="D61F32"/>
            </a:solidFill>
          </a:ln>
        </p:spPr>
      </p:pic>
      <p:pic>
        <p:nvPicPr>
          <p:cNvPr id="4" name="Picture 3">
            <a:extLst>
              <a:ext uri="{FF2B5EF4-FFF2-40B4-BE49-F238E27FC236}">
                <a16:creationId xmlns:a16="http://schemas.microsoft.com/office/drawing/2014/main" id="{425471D7-9B52-DCA0-FA52-8D5E991E62FD}"/>
              </a:ext>
            </a:extLst>
          </p:cNvPr>
          <p:cNvPicPr>
            <a:picLocks noChangeAspect="1"/>
          </p:cNvPicPr>
          <p:nvPr/>
        </p:nvPicPr>
        <p:blipFill>
          <a:blip r:embed="rId5"/>
          <a:stretch>
            <a:fillRect/>
          </a:stretch>
        </p:blipFill>
        <p:spPr>
          <a:xfrm>
            <a:off x="1100148" y="1141564"/>
            <a:ext cx="3188073" cy="8552620"/>
          </a:xfrm>
          <a:prstGeom prst="rect">
            <a:avLst/>
          </a:prstGeom>
        </p:spPr>
      </p:pic>
      <p:sp>
        <p:nvSpPr>
          <p:cNvPr id="2" name="Rectangle 1">
            <a:extLst>
              <a:ext uri="{FF2B5EF4-FFF2-40B4-BE49-F238E27FC236}">
                <a16:creationId xmlns:a16="http://schemas.microsoft.com/office/drawing/2014/main" id="{E653741A-1C32-2B92-60F6-4EA1103DB14A}"/>
              </a:ext>
            </a:extLst>
          </p:cNvPr>
          <p:cNvSpPr/>
          <p:nvPr/>
        </p:nvSpPr>
        <p:spPr>
          <a:xfrm>
            <a:off x="1308242" y="6353349"/>
            <a:ext cx="2143126" cy="34290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775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Effect transition="in" filter="fade">
                                      <p:cBhvr>
                                        <p:cTn id="9"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GROUP IMAGE</a:t>
            </a:r>
          </a:p>
        </p:txBody>
      </p:sp>
      <p:pic>
        <p:nvPicPr>
          <p:cNvPr id="12" name="Picture 11">
            <a:extLst>
              <a:ext uri="{FF2B5EF4-FFF2-40B4-BE49-F238E27FC236}">
                <a16:creationId xmlns:a16="http://schemas.microsoft.com/office/drawing/2014/main" id="{E35CB1B5-5B0C-1724-5A90-28AAD015D2B9}"/>
              </a:ext>
            </a:extLst>
          </p:cNvPr>
          <p:cNvPicPr>
            <a:picLocks noChangeAspect="1"/>
          </p:cNvPicPr>
          <p:nvPr/>
        </p:nvPicPr>
        <p:blipFill>
          <a:blip r:embed="rId3"/>
          <a:stretch>
            <a:fillRect/>
          </a:stretch>
        </p:blipFill>
        <p:spPr>
          <a:xfrm>
            <a:off x="5717030" y="1059540"/>
            <a:ext cx="11111522" cy="7634519"/>
          </a:xfrm>
          <a:prstGeom prst="rect">
            <a:avLst/>
          </a:prstGeom>
          <a:ln>
            <a:solidFill>
              <a:schemeClr val="accent1"/>
            </a:solidFill>
          </a:ln>
        </p:spPr>
      </p:pic>
      <p:pic>
        <p:nvPicPr>
          <p:cNvPr id="6" name="Picture 5">
            <a:extLst>
              <a:ext uri="{FF2B5EF4-FFF2-40B4-BE49-F238E27FC236}">
                <a16:creationId xmlns:a16="http://schemas.microsoft.com/office/drawing/2014/main" id="{866A872A-F834-3028-C8DB-19CE0C8EE0C1}"/>
              </a:ext>
            </a:extLst>
          </p:cNvPr>
          <p:cNvPicPr>
            <a:picLocks noChangeAspect="1"/>
          </p:cNvPicPr>
          <p:nvPr/>
        </p:nvPicPr>
        <p:blipFill>
          <a:blip r:embed="rId4"/>
          <a:stretch>
            <a:fillRect/>
          </a:stretch>
        </p:blipFill>
        <p:spPr>
          <a:xfrm>
            <a:off x="776514" y="3730135"/>
            <a:ext cx="7724321" cy="5749102"/>
          </a:xfrm>
          <a:prstGeom prst="rect">
            <a:avLst/>
          </a:prstGeom>
          <a:ln w="76200">
            <a:solidFill>
              <a:srgbClr val="FFC000"/>
            </a:solidFill>
          </a:ln>
        </p:spPr>
      </p:pic>
      <p:sp>
        <p:nvSpPr>
          <p:cNvPr id="5" name="Content Placeholder 1">
            <a:extLst>
              <a:ext uri="{FF2B5EF4-FFF2-40B4-BE49-F238E27FC236}">
                <a16:creationId xmlns:a16="http://schemas.microsoft.com/office/drawing/2014/main" id="{1327A32B-701F-0FB6-5F78-D44C504FEA4A}"/>
              </a:ext>
            </a:extLst>
          </p:cNvPr>
          <p:cNvSpPr txBox="1">
            <a:spLocks/>
          </p:cNvSpPr>
          <p:nvPr/>
        </p:nvSpPr>
        <p:spPr>
          <a:xfrm>
            <a:off x="215622" y="1562100"/>
            <a:ext cx="5232677" cy="2663856"/>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Locate Image: </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gif, jpeg, jpg, </a:t>
            </a:r>
            <a:r>
              <a:rPr lang="en-US" sz="3200" b="0" dirty="0" err="1">
                <a:solidFill>
                  <a:schemeClr val="tx1"/>
                </a:solidFill>
                <a:latin typeface="Avenir Next" panose="020B0503020202020204" pitchFamily="34" charset="0"/>
              </a:rPr>
              <a:t>png</a:t>
            </a:r>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Upload</a:t>
            </a:r>
          </a:p>
          <a:p>
            <a:r>
              <a:rPr lang="en-US" sz="3200" b="0" dirty="0">
                <a:solidFill>
                  <a:schemeClr val="tx1"/>
                </a:solidFill>
                <a:latin typeface="Avenir Next" panose="020B0503020202020204" pitchFamily="34" charset="0"/>
              </a:rPr>
              <a:t>Save</a:t>
            </a:r>
          </a:p>
          <a:p>
            <a:endParaRPr lang="en-US" sz="3200" b="0" dirty="0">
              <a:solidFill>
                <a:schemeClr val="tx1"/>
              </a:solidFill>
              <a:latin typeface="Avenir Next" panose="020B0503020202020204" pitchFamily="34" charset="0"/>
            </a:endParaRPr>
          </a:p>
        </p:txBody>
      </p:sp>
      <p:sp>
        <p:nvSpPr>
          <p:cNvPr id="2" name="Rectangle: Rounded Corners 1">
            <a:extLst>
              <a:ext uri="{FF2B5EF4-FFF2-40B4-BE49-F238E27FC236}">
                <a16:creationId xmlns:a16="http://schemas.microsoft.com/office/drawing/2014/main" id="{E09D7A6E-4521-0CC9-5061-856E84732A30}"/>
              </a:ext>
            </a:extLst>
          </p:cNvPr>
          <p:cNvSpPr/>
          <p:nvPr/>
        </p:nvSpPr>
        <p:spPr>
          <a:xfrm>
            <a:off x="842748" y="6465719"/>
            <a:ext cx="5757274" cy="773754"/>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B84FAF4-1843-6D53-4EED-11910056AA50}"/>
              </a:ext>
            </a:extLst>
          </p:cNvPr>
          <p:cNvGrpSpPr/>
          <p:nvPr/>
        </p:nvGrpSpPr>
        <p:grpSpPr>
          <a:xfrm>
            <a:off x="809630" y="3756537"/>
            <a:ext cx="7658087" cy="5642801"/>
            <a:chOff x="7443747" y="3256903"/>
            <a:chExt cx="7658087" cy="5642801"/>
          </a:xfrm>
        </p:grpSpPr>
        <p:pic>
          <p:nvPicPr>
            <p:cNvPr id="9" name="Picture 8">
              <a:extLst>
                <a:ext uri="{FF2B5EF4-FFF2-40B4-BE49-F238E27FC236}">
                  <a16:creationId xmlns:a16="http://schemas.microsoft.com/office/drawing/2014/main" id="{456C236C-986D-388B-2180-74DD5DB2641C}"/>
                </a:ext>
              </a:extLst>
            </p:cNvPr>
            <p:cNvPicPr>
              <a:picLocks noChangeAspect="1"/>
            </p:cNvPicPr>
            <p:nvPr/>
          </p:nvPicPr>
          <p:blipFill>
            <a:blip r:embed="rId5"/>
            <a:stretch>
              <a:fillRect/>
            </a:stretch>
          </p:blipFill>
          <p:spPr>
            <a:xfrm>
              <a:off x="7443747" y="3256903"/>
              <a:ext cx="7658087" cy="5642801"/>
            </a:xfrm>
            <a:prstGeom prst="rect">
              <a:avLst/>
            </a:prstGeom>
          </p:spPr>
        </p:pic>
        <p:pic>
          <p:nvPicPr>
            <p:cNvPr id="16" name="Picture 15">
              <a:extLst>
                <a:ext uri="{FF2B5EF4-FFF2-40B4-BE49-F238E27FC236}">
                  <a16:creationId xmlns:a16="http://schemas.microsoft.com/office/drawing/2014/main" id="{F1A75143-9EF2-2EAC-8365-1FD895B635C2}"/>
                </a:ext>
              </a:extLst>
            </p:cNvPr>
            <p:cNvPicPr>
              <a:picLocks noChangeAspect="1"/>
            </p:cNvPicPr>
            <p:nvPr/>
          </p:nvPicPr>
          <p:blipFill>
            <a:blip r:embed="rId6"/>
            <a:stretch>
              <a:fillRect/>
            </a:stretch>
          </p:blipFill>
          <p:spPr>
            <a:xfrm>
              <a:off x="7758426" y="5631846"/>
              <a:ext cx="2776223" cy="423492"/>
            </a:xfrm>
            <a:prstGeom prst="rect">
              <a:avLst/>
            </a:prstGeom>
          </p:spPr>
        </p:pic>
      </p:grpSp>
    </p:spTree>
    <p:extLst>
      <p:ext uri="{BB962C8B-B14F-4D97-AF65-F5344CB8AC3E}">
        <p14:creationId xmlns:p14="http://schemas.microsoft.com/office/powerpoint/2010/main" val="3382249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F04025-7409-24AC-119C-3320E20503AF}"/>
              </a:ext>
            </a:extLst>
          </p:cNvPr>
          <p:cNvPicPr>
            <a:picLocks noChangeAspect="1"/>
          </p:cNvPicPr>
          <p:nvPr/>
        </p:nvPicPr>
        <p:blipFill>
          <a:blip r:embed="rId3"/>
          <a:stretch>
            <a:fillRect/>
          </a:stretch>
        </p:blipFill>
        <p:spPr>
          <a:xfrm>
            <a:off x="1100148" y="1141564"/>
            <a:ext cx="3188073" cy="8552620"/>
          </a:xfrm>
          <a:prstGeom prst="rect">
            <a:avLst/>
          </a:prstGeom>
        </p:spPr>
      </p:pic>
      <p:sp>
        <p:nvSpPr>
          <p:cNvPr id="6" name="Text Placeholder 5">
            <a:extLst>
              <a:ext uri="{FF2B5EF4-FFF2-40B4-BE49-F238E27FC236}">
                <a16:creationId xmlns:a16="http://schemas.microsoft.com/office/drawing/2014/main" id="{91198143-A372-586A-0D6C-B6D8658C9449}"/>
              </a:ext>
            </a:extLst>
          </p:cNvPr>
          <p:cNvSpPr>
            <a:spLocks noGrp="1"/>
          </p:cNvSpPr>
          <p:nvPr>
            <p:ph type="body" sz="quarter" idx="10"/>
          </p:nvPr>
        </p:nvSpPr>
        <p:spPr/>
        <p:txBody>
          <a:bodyPr>
            <a:normAutofit lnSpcReduction="10000"/>
          </a:bodyPr>
          <a:lstStyle/>
          <a:p>
            <a:r>
              <a:rPr lang="en-US" dirty="0"/>
              <a:t>GROUP MESSAGE</a:t>
            </a:r>
          </a:p>
        </p:txBody>
      </p:sp>
      <p:sp>
        <p:nvSpPr>
          <p:cNvPr id="5" name="Rectangle 4">
            <a:extLst>
              <a:ext uri="{FF2B5EF4-FFF2-40B4-BE49-F238E27FC236}">
                <a16:creationId xmlns:a16="http://schemas.microsoft.com/office/drawing/2014/main" id="{B6BB57E1-8BAF-56CF-6708-CE772DE51566}"/>
              </a:ext>
            </a:extLst>
          </p:cNvPr>
          <p:cNvSpPr/>
          <p:nvPr/>
        </p:nvSpPr>
        <p:spPr>
          <a:xfrm>
            <a:off x="5660076" y="251229"/>
            <a:ext cx="11542074" cy="9159471"/>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1542B10-25CD-24A4-D1BD-DF872406CDFE}"/>
              </a:ext>
            </a:extLst>
          </p:cNvPr>
          <p:cNvGrpSpPr/>
          <p:nvPr/>
        </p:nvGrpSpPr>
        <p:grpSpPr>
          <a:xfrm>
            <a:off x="5916137" y="592866"/>
            <a:ext cx="11029951" cy="8460618"/>
            <a:chOff x="5849998" y="201334"/>
            <a:chExt cx="11029951" cy="8460618"/>
          </a:xfrm>
        </p:grpSpPr>
        <p:pic>
          <p:nvPicPr>
            <p:cNvPr id="8" name="Picture 7">
              <a:extLst>
                <a:ext uri="{FF2B5EF4-FFF2-40B4-BE49-F238E27FC236}">
                  <a16:creationId xmlns:a16="http://schemas.microsoft.com/office/drawing/2014/main" id="{AA7A94FB-6D44-326C-C30F-E6190F10A5BE}"/>
                </a:ext>
              </a:extLst>
            </p:cNvPr>
            <p:cNvPicPr>
              <a:picLocks noChangeAspect="1"/>
            </p:cNvPicPr>
            <p:nvPr/>
          </p:nvPicPr>
          <p:blipFill>
            <a:blip r:embed="rId4"/>
            <a:stretch>
              <a:fillRect/>
            </a:stretch>
          </p:blipFill>
          <p:spPr>
            <a:xfrm>
              <a:off x="5849998" y="394252"/>
              <a:ext cx="11029950" cy="8267700"/>
            </a:xfrm>
            <a:prstGeom prst="rect">
              <a:avLst/>
            </a:prstGeom>
          </p:spPr>
        </p:pic>
        <p:pic>
          <p:nvPicPr>
            <p:cNvPr id="3" name="Picture 2">
              <a:extLst>
                <a:ext uri="{FF2B5EF4-FFF2-40B4-BE49-F238E27FC236}">
                  <a16:creationId xmlns:a16="http://schemas.microsoft.com/office/drawing/2014/main" id="{EF4C3C1A-5C67-15A1-7132-DB0940536365}"/>
                </a:ext>
              </a:extLst>
            </p:cNvPr>
            <p:cNvPicPr>
              <a:picLocks noChangeAspect="1"/>
            </p:cNvPicPr>
            <p:nvPr/>
          </p:nvPicPr>
          <p:blipFill>
            <a:blip r:embed="rId5"/>
            <a:stretch>
              <a:fillRect/>
            </a:stretch>
          </p:blipFill>
          <p:spPr>
            <a:xfrm>
              <a:off x="5849999" y="201334"/>
              <a:ext cx="11029950" cy="1208365"/>
            </a:xfrm>
            <a:prstGeom prst="rect">
              <a:avLst/>
            </a:prstGeom>
          </p:spPr>
        </p:pic>
      </p:grpSp>
      <p:sp>
        <p:nvSpPr>
          <p:cNvPr id="7" name="Rectangle 6">
            <a:extLst>
              <a:ext uri="{FF2B5EF4-FFF2-40B4-BE49-F238E27FC236}">
                <a16:creationId xmlns:a16="http://schemas.microsoft.com/office/drawing/2014/main" id="{654DDE09-EA17-5B55-865F-7123E5290D8D}"/>
              </a:ext>
            </a:extLst>
          </p:cNvPr>
          <p:cNvSpPr/>
          <p:nvPr/>
        </p:nvSpPr>
        <p:spPr>
          <a:xfrm>
            <a:off x="1440983" y="6340039"/>
            <a:ext cx="2143126" cy="34290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43A608-2F04-4F19-3FA3-BA6F74474C74}"/>
              </a:ext>
            </a:extLst>
          </p:cNvPr>
          <p:cNvSpPr/>
          <p:nvPr/>
        </p:nvSpPr>
        <p:spPr>
          <a:xfrm>
            <a:off x="5916137" y="5676900"/>
            <a:ext cx="11029950" cy="154305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233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D2B06A-4599-35CE-7733-8E11AE7951F0}"/>
              </a:ext>
            </a:extLst>
          </p:cNvPr>
          <p:cNvSpPr>
            <a:spLocks noGrp="1"/>
          </p:cNvSpPr>
          <p:nvPr>
            <p:ph type="body" sz="quarter" idx="10"/>
          </p:nvPr>
        </p:nvSpPr>
        <p:spPr/>
        <p:txBody>
          <a:bodyPr>
            <a:normAutofit lnSpcReduction="10000"/>
          </a:bodyPr>
          <a:lstStyle/>
          <a:p>
            <a:r>
              <a:rPr lang="en-US" dirty="0"/>
              <a:t>GROUP DEFINITIONS</a:t>
            </a:r>
          </a:p>
        </p:txBody>
      </p:sp>
      <p:sp>
        <p:nvSpPr>
          <p:cNvPr id="5" name="Rectangle 4">
            <a:extLst>
              <a:ext uri="{FF2B5EF4-FFF2-40B4-BE49-F238E27FC236}">
                <a16:creationId xmlns:a16="http://schemas.microsoft.com/office/drawing/2014/main" id="{CCA2BFD2-1888-FE68-F278-D32F113D6E53}"/>
              </a:ext>
            </a:extLst>
          </p:cNvPr>
          <p:cNvSpPr/>
          <p:nvPr/>
        </p:nvSpPr>
        <p:spPr>
          <a:xfrm>
            <a:off x="-492369" y="-193431"/>
            <a:ext cx="6453554" cy="167053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998A53E2-8F8E-C9C2-F18D-ED7D884B1F3A}"/>
              </a:ext>
            </a:extLst>
          </p:cNvPr>
          <p:cNvGraphicFramePr>
            <a:graphicFrameLocks noGrp="1"/>
          </p:cNvGraphicFramePr>
          <p:nvPr>
            <p:extLst>
              <p:ext uri="{D42A27DB-BD31-4B8C-83A1-F6EECF244321}">
                <p14:modId xmlns:p14="http://schemas.microsoft.com/office/powerpoint/2010/main" val="3501650325"/>
              </p:ext>
            </p:extLst>
          </p:nvPr>
        </p:nvGraphicFramePr>
        <p:xfrm>
          <a:off x="1688124" y="225439"/>
          <a:ext cx="14331460" cy="9070500"/>
        </p:xfrm>
        <a:graphic>
          <a:graphicData uri="http://schemas.openxmlformats.org/drawingml/2006/table">
            <a:tbl>
              <a:tblPr firstRow="1" bandRow="1">
                <a:tableStyleId>{F2DE63D5-997A-4646-A377-4702673A728D}</a:tableStyleId>
              </a:tblPr>
              <a:tblGrid>
                <a:gridCol w="5625431">
                  <a:extLst>
                    <a:ext uri="{9D8B030D-6E8A-4147-A177-3AD203B41FA5}">
                      <a16:colId xmlns:a16="http://schemas.microsoft.com/office/drawing/2014/main" val="3314875812"/>
                    </a:ext>
                  </a:extLst>
                </a:gridCol>
                <a:gridCol w="8706029">
                  <a:extLst>
                    <a:ext uri="{9D8B030D-6E8A-4147-A177-3AD203B41FA5}">
                      <a16:colId xmlns:a16="http://schemas.microsoft.com/office/drawing/2014/main" val="678055786"/>
                    </a:ext>
                  </a:extLst>
                </a:gridCol>
              </a:tblGrid>
              <a:tr h="764982">
                <a:tc>
                  <a:txBody>
                    <a:bodyPr/>
                    <a:lstStyle/>
                    <a:p>
                      <a:pPr algn="l"/>
                      <a:r>
                        <a:rPr lang="en-US" sz="2800" dirty="0">
                          <a:solidFill>
                            <a:schemeClr val="bg1"/>
                          </a:solidFill>
                        </a:rPr>
                        <a:t>GROUP</a:t>
                      </a:r>
                      <a:endParaRPr lang="en-US" sz="2800" dirty="0">
                        <a:solidFill>
                          <a:schemeClr val="bg1"/>
                        </a:solidFill>
                        <a:latin typeface="Arial" panose="020B0604020202020204" pitchFamily="34" charset="0"/>
                        <a:cs typeface="Arial" panose="020B0604020202020204" pitchFamily="34" charset="0"/>
                      </a:endParaRPr>
                    </a:p>
                  </a:txBody>
                  <a:tcPr anchor="b"/>
                </a:tc>
                <a:tc>
                  <a:txBody>
                    <a:bodyPr/>
                    <a:lstStyle/>
                    <a:p>
                      <a:r>
                        <a:rPr lang="en-US" sz="2800" dirty="0">
                          <a:solidFill>
                            <a:schemeClr val="bg1"/>
                          </a:solidFill>
                        </a:rPr>
                        <a:t>ADMINISTRATIVE OFFICERS</a:t>
                      </a:r>
                      <a:endParaRPr lang="en-US" sz="2800" dirty="0">
                        <a:solidFill>
                          <a:schemeClr val="bg1"/>
                        </a:solidFill>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655280080"/>
                  </a:ext>
                </a:extLst>
              </a:tr>
              <a:tr h="1384253">
                <a:tc>
                  <a:txBody>
                    <a:bodyPr/>
                    <a:lstStyle/>
                    <a:p>
                      <a:pPr algn="l"/>
                      <a:r>
                        <a:rPr lang="en-US" sz="3200" dirty="0"/>
                        <a:t>Post</a:t>
                      </a:r>
                      <a:endParaRPr lang="en-US" sz="3200" dirty="0">
                        <a:solidFill>
                          <a:schemeClr val="tx1"/>
                        </a:solidFill>
                      </a:endParaRPr>
                    </a:p>
                    <a:p>
                      <a:pPr algn="l"/>
                      <a:r>
                        <a:rPr lang="en-US" sz="3200" dirty="0">
                          <a:solidFill>
                            <a:schemeClr val="tx1"/>
                          </a:solidFill>
                        </a:rPr>
                        <a:t>Post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Post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4311557"/>
                  </a:ext>
                </a:extLst>
              </a:tr>
              <a:tr h="1384253">
                <a:tc>
                  <a:txBody>
                    <a:bodyPr/>
                    <a:lstStyle/>
                    <a:p>
                      <a:pPr algn="l"/>
                      <a:r>
                        <a:rPr lang="en-US" sz="3200" dirty="0"/>
                        <a:t>Squadron</a:t>
                      </a:r>
                      <a:endParaRPr lang="en-US" sz="3200" dirty="0">
                        <a:solidFill>
                          <a:schemeClr val="tx1"/>
                        </a:solidFill>
                      </a:endParaRPr>
                    </a:p>
                    <a:p>
                      <a:pPr algn="l"/>
                      <a:r>
                        <a:rPr lang="en-US" sz="3200" dirty="0">
                          <a:solidFill>
                            <a:schemeClr val="tx1"/>
                          </a:solidFill>
                        </a:rPr>
                        <a:t>Squadron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Squadron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0032013"/>
                  </a:ext>
                </a:extLst>
              </a:tr>
              <a:tr h="1384253">
                <a:tc>
                  <a:txBody>
                    <a:bodyPr/>
                    <a:lstStyle/>
                    <a:p>
                      <a:pPr algn="l"/>
                      <a:r>
                        <a:rPr lang="en-US" sz="3200" dirty="0"/>
                        <a:t>County</a:t>
                      </a:r>
                      <a:endParaRPr lang="en-US" sz="3200" dirty="0">
                        <a:solidFill>
                          <a:schemeClr val="tx1"/>
                        </a:solidFill>
                      </a:endParaRPr>
                    </a:p>
                    <a:p>
                      <a:pPr algn="l"/>
                      <a:r>
                        <a:rPr lang="en-US" sz="3200" dirty="0">
                          <a:solidFill>
                            <a:schemeClr val="tx1"/>
                          </a:solidFill>
                        </a:rPr>
                        <a:t>County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County Adjutant &amp; Commander – View Only</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5525291"/>
                  </a:ext>
                </a:extLst>
              </a:tr>
              <a:tr h="1384253">
                <a:tc>
                  <a:txBody>
                    <a:bodyPr/>
                    <a:lstStyle/>
                    <a:p>
                      <a:pPr algn="l"/>
                      <a:r>
                        <a:rPr lang="en-US" sz="3200" dirty="0"/>
                        <a:t>District</a:t>
                      </a:r>
                      <a:endParaRPr lang="en-US" sz="3200" dirty="0">
                        <a:solidFill>
                          <a:schemeClr val="tx1"/>
                        </a:solidFill>
                      </a:endParaRPr>
                    </a:p>
                    <a:p>
                      <a:pPr algn="l"/>
                      <a:r>
                        <a:rPr lang="en-US" sz="3200" dirty="0">
                          <a:solidFill>
                            <a:schemeClr val="tx1"/>
                          </a:solidFill>
                        </a:rPr>
                        <a:t>District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District Adjutant &amp; Commander – View Only</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5672668"/>
                  </a:ext>
                </a:extLst>
              </a:tr>
              <a:tr h="1384253">
                <a:tc>
                  <a:txBody>
                    <a:bodyPr/>
                    <a:lstStyle/>
                    <a:p>
                      <a:pPr algn="l"/>
                      <a:r>
                        <a:rPr lang="en-US" sz="3200" dirty="0"/>
                        <a:t>Detachment</a:t>
                      </a:r>
                      <a:endParaRPr lang="en-US" sz="3200" dirty="0">
                        <a:solidFill>
                          <a:schemeClr val="tx1"/>
                        </a:solidFill>
                      </a:endParaRPr>
                    </a:p>
                    <a:p>
                      <a:pPr algn="l"/>
                      <a:r>
                        <a:rPr lang="en-US" sz="3200" dirty="0">
                          <a:solidFill>
                            <a:schemeClr val="tx1"/>
                          </a:solidFill>
                        </a:rPr>
                        <a:t>Detachment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Detachment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2243494"/>
                  </a:ext>
                </a:extLst>
              </a:tr>
              <a:tr h="1384253">
                <a:tc>
                  <a:txBody>
                    <a:bodyPr/>
                    <a:lstStyle/>
                    <a:p>
                      <a:pPr algn="l"/>
                      <a:r>
                        <a:rPr lang="en-US" sz="3200" dirty="0"/>
                        <a:t>Department</a:t>
                      </a:r>
                    </a:p>
                    <a:p>
                      <a:pPr algn="l"/>
                      <a:r>
                        <a:rPr lang="en-US" sz="3200" dirty="0"/>
                        <a:t>Department Officer</a:t>
                      </a:r>
                      <a:endParaRPr lang="en-US" sz="3200" dirty="0">
                        <a:latin typeface="Arial" panose="020B0604020202020204" pitchFamily="34" charset="0"/>
                        <a:cs typeface="Arial" panose="020B0604020202020204" pitchFamily="34" charset="0"/>
                      </a:endParaRPr>
                    </a:p>
                  </a:txBody>
                  <a:tcPr/>
                </a:tc>
                <a:tc>
                  <a:txBody>
                    <a:bodyPr/>
                    <a:lstStyle/>
                    <a:p>
                      <a:r>
                        <a:rPr lang="en-US" sz="3200" dirty="0"/>
                        <a:t>Department Adjutant &amp; Commander</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00504890"/>
                  </a:ext>
                </a:extLst>
              </a:tr>
            </a:tbl>
          </a:graphicData>
        </a:graphic>
      </p:graphicFrame>
    </p:spTree>
    <p:extLst>
      <p:ext uri="{BB962C8B-B14F-4D97-AF65-F5344CB8AC3E}">
        <p14:creationId xmlns:p14="http://schemas.microsoft.com/office/powerpoint/2010/main" val="815933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35BFDE-826C-F87B-035C-4D98AABBEFFC}"/>
              </a:ext>
            </a:extLst>
          </p:cNvPr>
          <p:cNvPicPr>
            <a:picLocks noChangeAspect="1"/>
          </p:cNvPicPr>
          <p:nvPr/>
        </p:nvPicPr>
        <p:blipFill>
          <a:blip r:embed="rId3"/>
          <a:stretch>
            <a:fillRect/>
          </a:stretch>
        </p:blipFill>
        <p:spPr>
          <a:xfrm>
            <a:off x="1100148" y="1141564"/>
            <a:ext cx="3188073" cy="8552620"/>
          </a:xfrm>
          <a:prstGeom prst="rect">
            <a:avLst/>
          </a:prstGeom>
        </p:spPr>
      </p:pic>
      <p:sp>
        <p:nvSpPr>
          <p:cNvPr id="2" name="Rectangle 1">
            <a:extLst>
              <a:ext uri="{FF2B5EF4-FFF2-40B4-BE49-F238E27FC236}">
                <a16:creationId xmlns:a16="http://schemas.microsoft.com/office/drawing/2014/main" id="{10929B91-28D2-FD53-EFEF-53E73C684C3D}"/>
              </a:ext>
            </a:extLst>
          </p:cNvPr>
          <p:cNvSpPr/>
          <p:nvPr/>
        </p:nvSpPr>
        <p:spPr>
          <a:xfrm>
            <a:off x="5660076" y="251229"/>
            <a:ext cx="11542074" cy="9159471"/>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86B0BF8A-FB7F-E064-D08F-BCF4E6B37621}"/>
              </a:ext>
            </a:extLst>
          </p:cNvPr>
          <p:cNvSpPr>
            <a:spLocks noGrp="1"/>
          </p:cNvSpPr>
          <p:nvPr>
            <p:ph type="body" sz="quarter" idx="10"/>
          </p:nvPr>
        </p:nvSpPr>
        <p:spPr/>
        <p:txBody>
          <a:bodyPr>
            <a:normAutofit lnSpcReduction="10000"/>
          </a:bodyPr>
          <a:lstStyle/>
          <a:p>
            <a:r>
              <a:rPr lang="en-US" dirty="0"/>
              <a:t>GROUP MESSAGE</a:t>
            </a:r>
          </a:p>
        </p:txBody>
      </p:sp>
      <p:pic>
        <p:nvPicPr>
          <p:cNvPr id="12" name="Picture 11">
            <a:extLst>
              <a:ext uri="{FF2B5EF4-FFF2-40B4-BE49-F238E27FC236}">
                <a16:creationId xmlns:a16="http://schemas.microsoft.com/office/drawing/2014/main" id="{3026A7CE-63BB-6A10-5083-87E77BF9EE5E}"/>
              </a:ext>
            </a:extLst>
          </p:cNvPr>
          <p:cNvPicPr>
            <a:picLocks noChangeAspect="1"/>
          </p:cNvPicPr>
          <p:nvPr/>
        </p:nvPicPr>
        <p:blipFill>
          <a:blip r:embed="rId4"/>
          <a:stretch>
            <a:fillRect/>
          </a:stretch>
        </p:blipFill>
        <p:spPr>
          <a:xfrm>
            <a:off x="6097627" y="1251285"/>
            <a:ext cx="10953750" cy="6543675"/>
          </a:xfrm>
          <a:prstGeom prst="rect">
            <a:avLst/>
          </a:prstGeom>
          <a:ln>
            <a:solidFill>
              <a:schemeClr val="accent1"/>
            </a:solidFill>
          </a:ln>
        </p:spPr>
      </p:pic>
      <p:grpSp>
        <p:nvGrpSpPr>
          <p:cNvPr id="9" name="Group 8">
            <a:extLst>
              <a:ext uri="{FF2B5EF4-FFF2-40B4-BE49-F238E27FC236}">
                <a16:creationId xmlns:a16="http://schemas.microsoft.com/office/drawing/2014/main" id="{FAF9BE39-5790-62F5-0D10-C904B8210A6A}"/>
              </a:ext>
            </a:extLst>
          </p:cNvPr>
          <p:cNvGrpSpPr/>
          <p:nvPr/>
        </p:nvGrpSpPr>
        <p:grpSpPr>
          <a:xfrm>
            <a:off x="5762625" y="635552"/>
            <a:ext cx="11325225" cy="8438784"/>
            <a:chOff x="8670131" y="-687048"/>
            <a:chExt cx="11325225" cy="8438784"/>
          </a:xfrm>
        </p:grpSpPr>
        <p:pic>
          <p:nvPicPr>
            <p:cNvPr id="14" name="Picture 13">
              <a:extLst>
                <a:ext uri="{FF2B5EF4-FFF2-40B4-BE49-F238E27FC236}">
                  <a16:creationId xmlns:a16="http://schemas.microsoft.com/office/drawing/2014/main" id="{5267C02F-B006-0A22-0F7F-15B5A8C52649}"/>
                </a:ext>
              </a:extLst>
            </p:cNvPr>
            <p:cNvPicPr>
              <a:picLocks noChangeAspect="1"/>
            </p:cNvPicPr>
            <p:nvPr/>
          </p:nvPicPr>
          <p:blipFill>
            <a:blip r:embed="rId5"/>
            <a:stretch>
              <a:fillRect/>
            </a:stretch>
          </p:blipFill>
          <p:spPr>
            <a:xfrm>
              <a:off x="8670131" y="-687048"/>
              <a:ext cx="11325225" cy="6772275"/>
            </a:xfrm>
            <a:prstGeom prst="rect">
              <a:avLst/>
            </a:prstGeom>
          </p:spPr>
        </p:pic>
        <p:sp>
          <p:nvSpPr>
            <p:cNvPr id="17" name="Rectangle 16">
              <a:extLst>
                <a:ext uri="{FF2B5EF4-FFF2-40B4-BE49-F238E27FC236}">
                  <a16:creationId xmlns:a16="http://schemas.microsoft.com/office/drawing/2014/main" id="{38B0C89B-B304-9E82-6CA0-7AE419235D35}"/>
                </a:ext>
              </a:extLst>
            </p:cNvPr>
            <p:cNvSpPr/>
            <p:nvPr/>
          </p:nvSpPr>
          <p:spPr>
            <a:xfrm>
              <a:off x="8670132" y="6034459"/>
              <a:ext cx="11288752" cy="17172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3A30911-0ADF-298C-5772-C4D2742F3BD2}"/>
                </a:ext>
              </a:extLst>
            </p:cNvPr>
            <p:cNvPicPr>
              <a:picLocks noChangeAspect="1"/>
            </p:cNvPicPr>
            <p:nvPr/>
          </p:nvPicPr>
          <p:blipFill>
            <a:blip r:embed="rId6"/>
            <a:stretch>
              <a:fillRect/>
            </a:stretch>
          </p:blipFill>
          <p:spPr>
            <a:xfrm>
              <a:off x="8824237" y="-655407"/>
              <a:ext cx="8664691" cy="1996613"/>
            </a:xfrm>
            <a:prstGeom prst="rect">
              <a:avLst/>
            </a:prstGeom>
          </p:spPr>
        </p:pic>
      </p:grpSp>
      <p:sp>
        <p:nvSpPr>
          <p:cNvPr id="3" name="Rectangle 2">
            <a:extLst>
              <a:ext uri="{FF2B5EF4-FFF2-40B4-BE49-F238E27FC236}">
                <a16:creationId xmlns:a16="http://schemas.microsoft.com/office/drawing/2014/main" id="{9A00CAB0-7F3F-4162-209B-1E5972F5599B}"/>
              </a:ext>
            </a:extLst>
          </p:cNvPr>
          <p:cNvSpPr/>
          <p:nvPr/>
        </p:nvSpPr>
        <p:spPr>
          <a:xfrm>
            <a:off x="1425217" y="6349023"/>
            <a:ext cx="2143126" cy="34290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141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8F1E82-35A1-B1F5-0885-5FBEFAE87B1A}"/>
              </a:ext>
            </a:extLst>
          </p:cNvPr>
          <p:cNvPicPr>
            <a:picLocks noChangeAspect="1"/>
          </p:cNvPicPr>
          <p:nvPr/>
        </p:nvPicPr>
        <p:blipFill>
          <a:blip r:embed="rId3"/>
          <a:stretch>
            <a:fillRect/>
          </a:stretch>
        </p:blipFill>
        <p:spPr>
          <a:xfrm>
            <a:off x="1100148" y="1141564"/>
            <a:ext cx="3188073" cy="8552620"/>
          </a:xfrm>
          <a:prstGeom prst="rect">
            <a:avLst/>
          </a:prstGeom>
        </p:spPr>
      </p:pic>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GROUP CONTACT INFO</a:t>
            </a:r>
          </a:p>
        </p:txBody>
      </p:sp>
      <p:sp>
        <p:nvSpPr>
          <p:cNvPr id="3" name="Rectangle 2">
            <a:extLst>
              <a:ext uri="{FF2B5EF4-FFF2-40B4-BE49-F238E27FC236}">
                <a16:creationId xmlns:a16="http://schemas.microsoft.com/office/drawing/2014/main" id="{A3FAD4B5-CCA4-2DAF-DAEB-2630817A6CC9}"/>
              </a:ext>
            </a:extLst>
          </p:cNvPr>
          <p:cNvSpPr/>
          <p:nvPr/>
        </p:nvSpPr>
        <p:spPr>
          <a:xfrm>
            <a:off x="1472515" y="6726739"/>
            <a:ext cx="2143126" cy="34290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EED2378-F3E3-8EA1-9156-DD91E5D3AA7F}"/>
              </a:ext>
            </a:extLst>
          </p:cNvPr>
          <p:cNvSpPr/>
          <p:nvPr/>
        </p:nvSpPr>
        <p:spPr>
          <a:xfrm>
            <a:off x="5660076" y="251229"/>
            <a:ext cx="11542074" cy="9159471"/>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47124FC-9C4A-8A6F-9468-0461F1161DEE}"/>
              </a:ext>
            </a:extLst>
          </p:cNvPr>
          <p:cNvGrpSpPr/>
          <p:nvPr/>
        </p:nvGrpSpPr>
        <p:grpSpPr>
          <a:xfrm>
            <a:off x="5881672" y="654602"/>
            <a:ext cx="10977578" cy="8354948"/>
            <a:chOff x="5881672" y="654602"/>
            <a:chExt cx="10977578" cy="8354948"/>
          </a:xfrm>
        </p:grpSpPr>
        <p:pic>
          <p:nvPicPr>
            <p:cNvPr id="7" name="Picture 6">
              <a:extLst>
                <a:ext uri="{FF2B5EF4-FFF2-40B4-BE49-F238E27FC236}">
                  <a16:creationId xmlns:a16="http://schemas.microsoft.com/office/drawing/2014/main" id="{6853E543-92CE-FBB3-5AA0-028BD4268531}"/>
                </a:ext>
              </a:extLst>
            </p:cNvPr>
            <p:cNvPicPr>
              <a:picLocks noChangeAspect="1"/>
            </p:cNvPicPr>
            <p:nvPr/>
          </p:nvPicPr>
          <p:blipFill>
            <a:blip r:embed="rId4"/>
            <a:stretch>
              <a:fillRect/>
            </a:stretch>
          </p:blipFill>
          <p:spPr>
            <a:xfrm>
              <a:off x="5881672" y="654602"/>
              <a:ext cx="10977578" cy="8354948"/>
            </a:xfrm>
            <a:prstGeom prst="rect">
              <a:avLst/>
            </a:prstGeom>
          </p:spPr>
        </p:pic>
        <p:sp>
          <p:nvSpPr>
            <p:cNvPr id="11" name="TextBox 10">
              <a:extLst>
                <a:ext uri="{FF2B5EF4-FFF2-40B4-BE49-F238E27FC236}">
                  <a16:creationId xmlns:a16="http://schemas.microsoft.com/office/drawing/2014/main" id="{F38A7314-9863-0EA8-E976-E6D00A1ABE9D}"/>
                </a:ext>
              </a:extLst>
            </p:cNvPr>
            <p:cNvSpPr txBox="1"/>
            <p:nvPr/>
          </p:nvSpPr>
          <p:spPr>
            <a:xfrm>
              <a:off x="5957872" y="4038600"/>
              <a:ext cx="1490678" cy="338554"/>
            </a:xfrm>
            <a:prstGeom prst="rect">
              <a:avLst/>
            </a:prstGeom>
            <a:solidFill>
              <a:schemeClr val="bg1"/>
            </a:solidFill>
          </p:spPr>
          <p:txBody>
            <a:bodyPr wrap="square" rtlCol="0">
              <a:spAutoFit/>
            </a:bodyPr>
            <a:lstStyle/>
            <a:p>
              <a:pPr algn="l"/>
              <a:r>
                <a:rPr lang="en-US" dirty="0"/>
                <a:t>(</a:t>
              </a:r>
              <a:r>
                <a:rPr lang="en-US" sz="1400" dirty="0"/>
                <a:t>770)623-4504</a:t>
              </a:r>
            </a:p>
          </p:txBody>
        </p:sp>
        <p:sp>
          <p:nvSpPr>
            <p:cNvPr id="13" name="TextBox 12">
              <a:extLst>
                <a:ext uri="{FF2B5EF4-FFF2-40B4-BE49-F238E27FC236}">
                  <a16:creationId xmlns:a16="http://schemas.microsoft.com/office/drawing/2014/main" id="{74ADDBB0-C92C-5F39-E523-B857F09DAD7A}"/>
                </a:ext>
              </a:extLst>
            </p:cNvPr>
            <p:cNvSpPr txBox="1"/>
            <p:nvPr/>
          </p:nvSpPr>
          <p:spPr>
            <a:xfrm>
              <a:off x="5957872" y="6543869"/>
              <a:ext cx="2931454" cy="307777"/>
            </a:xfrm>
            <a:prstGeom prst="rect">
              <a:avLst/>
            </a:prstGeom>
            <a:solidFill>
              <a:schemeClr val="bg1"/>
            </a:solidFill>
          </p:spPr>
          <p:txBody>
            <a:bodyPr wrap="square" rtlCol="0">
              <a:spAutoFit/>
            </a:bodyPr>
            <a:lstStyle/>
            <a:p>
              <a:pPr algn="l"/>
              <a:r>
                <a:rPr lang="en-US" sz="1400" b="1" i="1" dirty="0">
                  <a:solidFill>
                    <a:schemeClr val="tx2">
                      <a:lumMod val="60000"/>
                      <a:lumOff val="40000"/>
                    </a:schemeClr>
                  </a:solidFill>
                </a:rPr>
                <a:t>galegion251@gmail.com</a:t>
              </a:r>
            </a:p>
          </p:txBody>
        </p:sp>
        <p:pic>
          <p:nvPicPr>
            <p:cNvPr id="18" name="Picture 17">
              <a:extLst>
                <a:ext uri="{FF2B5EF4-FFF2-40B4-BE49-F238E27FC236}">
                  <a16:creationId xmlns:a16="http://schemas.microsoft.com/office/drawing/2014/main" id="{F133E86E-0FEC-273A-8706-0F77CB2CF120}"/>
                </a:ext>
              </a:extLst>
            </p:cNvPr>
            <p:cNvPicPr>
              <a:picLocks noChangeAspect="1"/>
            </p:cNvPicPr>
            <p:nvPr/>
          </p:nvPicPr>
          <p:blipFill>
            <a:blip r:embed="rId5"/>
            <a:stretch>
              <a:fillRect/>
            </a:stretch>
          </p:blipFill>
          <p:spPr>
            <a:xfrm>
              <a:off x="6132607" y="8355319"/>
              <a:ext cx="2847093" cy="464831"/>
            </a:xfrm>
            <a:prstGeom prst="rect">
              <a:avLst/>
            </a:prstGeom>
          </p:spPr>
        </p:pic>
        <p:sp>
          <p:nvSpPr>
            <p:cNvPr id="19" name="Rectangle 18">
              <a:extLst>
                <a:ext uri="{FF2B5EF4-FFF2-40B4-BE49-F238E27FC236}">
                  <a16:creationId xmlns:a16="http://schemas.microsoft.com/office/drawing/2014/main" id="{52671CEF-6D46-F311-57C6-0EA65275FD96}"/>
                </a:ext>
              </a:extLst>
            </p:cNvPr>
            <p:cNvSpPr/>
            <p:nvPr/>
          </p:nvSpPr>
          <p:spPr>
            <a:xfrm>
              <a:off x="10248900" y="8515350"/>
              <a:ext cx="1962150" cy="4648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1465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62D40E-366A-831E-491B-28DA7C010FE7}"/>
              </a:ext>
            </a:extLst>
          </p:cNvPr>
          <p:cNvPicPr>
            <a:picLocks noChangeAspect="1"/>
          </p:cNvPicPr>
          <p:nvPr/>
        </p:nvPicPr>
        <p:blipFill>
          <a:blip r:embed="rId3"/>
          <a:stretch>
            <a:fillRect/>
          </a:stretch>
        </p:blipFill>
        <p:spPr>
          <a:xfrm>
            <a:off x="1100148" y="1141564"/>
            <a:ext cx="3188073" cy="8552620"/>
          </a:xfrm>
          <a:prstGeom prst="rect">
            <a:avLst/>
          </a:prstGeom>
        </p:spPr>
      </p:pic>
      <p:sp>
        <p:nvSpPr>
          <p:cNvPr id="4" name="Rectangle 3">
            <a:extLst>
              <a:ext uri="{FF2B5EF4-FFF2-40B4-BE49-F238E27FC236}">
                <a16:creationId xmlns:a16="http://schemas.microsoft.com/office/drawing/2014/main" id="{5017D07D-1A0D-BB2E-730C-FA23A69EA4E2}"/>
              </a:ext>
            </a:extLst>
          </p:cNvPr>
          <p:cNvSpPr/>
          <p:nvPr/>
        </p:nvSpPr>
        <p:spPr>
          <a:xfrm>
            <a:off x="5660076" y="251229"/>
            <a:ext cx="11542074" cy="9159471"/>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fontScale="85000" lnSpcReduction="10000"/>
          </a:bodyPr>
          <a:lstStyle/>
          <a:p>
            <a:r>
              <a:rPr lang="en-US" dirty="0"/>
              <a:t>MATERIALS &gt; DOCUMENTS</a:t>
            </a:r>
          </a:p>
        </p:txBody>
      </p:sp>
      <p:sp>
        <p:nvSpPr>
          <p:cNvPr id="3" name="Rectangle 2">
            <a:extLst>
              <a:ext uri="{FF2B5EF4-FFF2-40B4-BE49-F238E27FC236}">
                <a16:creationId xmlns:a16="http://schemas.microsoft.com/office/drawing/2014/main" id="{CD640DE6-29BA-B019-5B7F-87DC95D8C4E4}"/>
              </a:ext>
            </a:extLst>
          </p:cNvPr>
          <p:cNvSpPr/>
          <p:nvPr/>
        </p:nvSpPr>
        <p:spPr>
          <a:xfrm>
            <a:off x="1456749" y="7819156"/>
            <a:ext cx="2799940" cy="378911"/>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D2A07A-6EE0-62D9-DFCB-B376EAE5C542}"/>
              </a:ext>
            </a:extLst>
          </p:cNvPr>
          <p:cNvSpPr/>
          <p:nvPr/>
        </p:nvSpPr>
        <p:spPr>
          <a:xfrm>
            <a:off x="11163300" y="514350"/>
            <a:ext cx="5448300" cy="8724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DE4B20C-0AEC-329A-4923-1D47AD490AAE}"/>
              </a:ext>
            </a:extLst>
          </p:cNvPr>
          <p:cNvPicPr>
            <a:picLocks noChangeAspect="1"/>
          </p:cNvPicPr>
          <p:nvPr/>
        </p:nvPicPr>
        <p:blipFill>
          <a:blip r:embed="rId4"/>
          <a:stretch>
            <a:fillRect/>
          </a:stretch>
        </p:blipFill>
        <p:spPr>
          <a:xfrm>
            <a:off x="5881672" y="514350"/>
            <a:ext cx="8494031" cy="8724900"/>
          </a:xfrm>
          <a:prstGeom prst="rect">
            <a:avLst/>
          </a:prstGeom>
        </p:spPr>
      </p:pic>
    </p:spTree>
    <p:extLst>
      <p:ext uri="{BB962C8B-B14F-4D97-AF65-F5344CB8AC3E}">
        <p14:creationId xmlns:p14="http://schemas.microsoft.com/office/powerpoint/2010/main" val="1896531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293B715-30DF-D3F0-47F2-DCBC9EF9C094}"/>
              </a:ext>
            </a:extLst>
          </p:cNvPr>
          <p:cNvPicPr>
            <a:picLocks noChangeAspect="1"/>
          </p:cNvPicPr>
          <p:nvPr/>
        </p:nvPicPr>
        <p:blipFill>
          <a:blip r:embed="rId3"/>
          <a:stretch>
            <a:fillRect/>
          </a:stretch>
        </p:blipFill>
        <p:spPr>
          <a:xfrm>
            <a:off x="1100148" y="1141564"/>
            <a:ext cx="3188073" cy="8552620"/>
          </a:xfrm>
          <a:prstGeom prst="rect">
            <a:avLst/>
          </a:prstGeom>
        </p:spPr>
      </p:pic>
      <p:sp>
        <p:nvSpPr>
          <p:cNvPr id="2" name="Rectangle 1">
            <a:extLst>
              <a:ext uri="{FF2B5EF4-FFF2-40B4-BE49-F238E27FC236}">
                <a16:creationId xmlns:a16="http://schemas.microsoft.com/office/drawing/2014/main" id="{4BDC8220-3F7C-9179-102C-FD36B2643C20}"/>
              </a:ext>
            </a:extLst>
          </p:cNvPr>
          <p:cNvSpPr/>
          <p:nvPr/>
        </p:nvSpPr>
        <p:spPr>
          <a:xfrm>
            <a:off x="5660076" y="251229"/>
            <a:ext cx="11542074" cy="9159471"/>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MATERIALS</a:t>
            </a:r>
          </a:p>
        </p:txBody>
      </p:sp>
      <p:sp>
        <p:nvSpPr>
          <p:cNvPr id="10" name="Rectangle 9">
            <a:extLst>
              <a:ext uri="{FF2B5EF4-FFF2-40B4-BE49-F238E27FC236}">
                <a16:creationId xmlns:a16="http://schemas.microsoft.com/office/drawing/2014/main" id="{9AEF15E3-DFEF-D1BD-CB99-916D7BCE19DB}"/>
              </a:ext>
            </a:extLst>
          </p:cNvPr>
          <p:cNvSpPr/>
          <p:nvPr/>
        </p:nvSpPr>
        <p:spPr>
          <a:xfrm>
            <a:off x="1488281" y="8215922"/>
            <a:ext cx="2579222" cy="396113"/>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F397D37-24F5-72BA-809D-934CCCF5E577}"/>
              </a:ext>
            </a:extLst>
          </p:cNvPr>
          <p:cNvPicPr>
            <a:picLocks noChangeAspect="1"/>
          </p:cNvPicPr>
          <p:nvPr/>
        </p:nvPicPr>
        <p:blipFill>
          <a:blip r:embed="rId4"/>
          <a:stretch>
            <a:fillRect/>
          </a:stretch>
        </p:blipFill>
        <p:spPr>
          <a:xfrm>
            <a:off x="6461515" y="674963"/>
            <a:ext cx="9390467" cy="8403673"/>
          </a:xfrm>
          <a:prstGeom prst="rect">
            <a:avLst/>
          </a:prstGeom>
        </p:spPr>
      </p:pic>
      <p:pic>
        <p:nvPicPr>
          <p:cNvPr id="8" name="Picture 7">
            <a:extLst>
              <a:ext uri="{FF2B5EF4-FFF2-40B4-BE49-F238E27FC236}">
                <a16:creationId xmlns:a16="http://schemas.microsoft.com/office/drawing/2014/main" id="{3FC52042-2710-348E-1B4B-7633D12FCB35}"/>
              </a:ext>
            </a:extLst>
          </p:cNvPr>
          <p:cNvPicPr>
            <a:picLocks noChangeAspect="1"/>
          </p:cNvPicPr>
          <p:nvPr/>
        </p:nvPicPr>
        <p:blipFill>
          <a:blip r:embed="rId5"/>
          <a:stretch>
            <a:fillRect/>
          </a:stretch>
        </p:blipFill>
        <p:spPr>
          <a:xfrm>
            <a:off x="11284281" y="5234152"/>
            <a:ext cx="5589102" cy="3826866"/>
          </a:xfrm>
          <a:prstGeom prst="rect">
            <a:avLst/>
          </a:prstGeom>
          <a:ln w="57150">
            <a:solidFill>
              <a:schemeClr val="tx2">
                <a:lumMod val="60000"/>
                <a:lumOff val="40000"/>
              </a:schemeClr>
            </a:solidFill>
          </a:ln>
        </p:spPr>
      </p:pic>
    </p:spTree>
    <p:extLst>
      <p:ext uri="{BB962C8B-B14F-4D97-AF65-F5344CB8AC3E}">
        <p14:creationId xmlns:p14="http://schemas.microsoft.com/office/powerpoint/2010/main" val="1638830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5CE790-E378-D10E-C723-55A81672BA02}"/>
              </a:ext>
            </a:extLst>
          </p:cNvPr>
          <p:cNvPicPr>
            <a:picLocks noChangeAspect="1"/>
          </p:cNvPicPr>
          <p:nvPr/>
        </p:nvPicPr>
        <p:blipFill>
          <a:blip r:embed="rId3"/>
          <a:stretch>
            <a:fillRect/>
          </a:stretch>
        </p:blipFill>
        <p:spPr>
          <a:xfrm>
            <a:off x="1100148" y="1141564"/>
            <a:ext cx="3188073" cy="8552620"/>
          </a:xfrm>
          <a:prstGeom prst="rect">
            <a:avLst/>
          </a:prstGeom>
        </p:spPr>
      </p:pic>
      <p:sp>
        <p:nvSpPr>
          <p:cNvPr id="2" name="Rectangle 1">
            <a:extLst>
              <a:ext uri="{FF2B5EF4-FFF2-40B4-BE49-F238E27FC236}">
                <a16:creationId xmlns:a16="http://schemas.microsoft.com/office/drawing/2014/main" id="{E2FA16F1-16C3-4163-5085-660324E0C625}"/>
              </a:ext>
            </a:extLst>
          </p:cNvPr>
          <p:cNvSpPr/>
          <p:nvPr/>
        </p:nvSpPr>
        <p:spPr>
          <a:xfrm>
            <a:off x="5660076" y="251229"/>
            <a:ext cx="11542074" cy="9159471"/>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MATERIALS</a:t>
            </a:r>
          </a:p>
        </p:txBody>
      </p:sp>
      <p:sp>
        <p:nvSpPr>
          <p:cNvPr id="10" name="Rectangle 9">
            <a:extLst>
              <a:ext uri="{FF2B5EF4-FFF2-40B4-BE49-F238E27FC236}">
                <a16:creationId xmlns:a16="http://schemas.microsoft.com/office/drawing/2014/main" id="{CEA44B58-E1A8-1885-FBB3-8320A829A6C5}"/>
              </a:ext>
            </a:extLst>
          </p:cNvPr>
          <p:cNvSpPr/>
          <p:nvPr/>
        </p:nvSpPr>
        <p:spPr>
          <a:xfrm>
            <a:off x="1472515" y="8609405"/>
            <a:ext cx="2143126" cy="34290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4B687E-D2B4-30E4-6628-2361760DFFB6}"/>
              </a:ext>
            </a:extLst>
          </p:cNvPr>
          <p:cNvPicPr>
            <a:picLocks noChangeAspect="1"/>
          </p:cNvPicPr>
          <p:nvPr/>
        </p:nvPicPr>
        <p:blipFill>
          <a:blip r:embed="rId4"/>
          <a:stretch>
            <a:fillRect/>
          </a:stretch>
        </p:blipFill>
        <p:spPr>
          <a:xfrm>
            <a:off x="6074592" y="595982"/>
            <a:ext cx="10880186" cy="8324791"/>
          </a:xfrm>
          <a:prstGeom prst="rect">
            <a:avLst/>
          </a:prstGeom>
        </p:spPr>
      </p:pic>
      <p:pic>
        <p:nvPicPr>
          <p:cNvPr id="8" name="Picture 7">
            <a:extLst>
              <a:ext uri="{FF2B5EF4-FFF2-40B4-BE49-F238E27FC236}">
                <a16:creationId xmlns:a16="http://schemas.microsoft.com/office/drawing/2014/main" id="{9E923F46-16F6-D35B-77E8-C9039741CDFE}"/>
              </a:ext>
            </a:extLst>
          </p:cNvPr>
          <p:cNvPicPr>
            <a:picLocks noChangeAspect="1"/>
          </p:cNvPicPr>
          <p:nvPr/>
        </p:nvPicPr>
        <p:blipFill>
          <a:blip r:embed="rId5"/>
          <a:stretch>
            <a:fillRect/>
          </a:stretch>
        </p:blipFill>
        <p:spPr>
          <a:xfrm>
            <a:off x="6121890" y="3355944"/>
            <a:ext cx="10796685" cy="6146427"/>
          </a:xfrm>
          <a:prstGeom prst="rect">
            <a:avLst/>
          </a:prstGeom>
        </p:spPr>
      </p:pic>
    </p:spTree>
    <p:extLst>
      <p:ext uri="{BB962C8B-B14F-4D97-AF65-F5344CB8AC3E}">
        <p14:creationId xmlns:p14="http://schemas.microsoft.com/office/powerpoint/2010/main" val="712630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3DC832-5128-DC81-84CA-FF4E8D475A48}"/>
              </a:ext>
            </a:extLst>
          </p:cNvPr>
          <p:cNvPicPr>
            <a:picLocks noChangeAspect="1"/>
          </p:cNvPicPr>
          <p:nvPr/>
        </p:nvPicPr>
        <p:blipFill>
          <a:blip r:embed="rId3"/>
          <a:stretch>
            <a:fillRect/>
          </a:stretch>
        </p:blipFill>
        <p:spPr>
          <a:xfrm>
            <a:off x="1100148" y="1141564"/>
            <a:ext cx="3188073" cy="8552620"/>
          </a:xfrm>
          <a:prstGeom prst="rect">
            <a:avLst/>
          </a:prstGeom>
        </p:spPr>
      </p:pic>
      <p:sp>
        <p:nvSpPr>
          <p:cNvPr id="2" name="Rectangle 1">
            <a:extLst>
              <a:ext uri="{FF2B5EF4-FFF2-40B4-BE49-F238E27FC236}">
                <a16:creationId xmlns:a16="http://schemas.microsoft.com/office/drawing/2014/main" id="{C5750C3C-671F-EAF5-4ED0-2AA52F64A61F}"/>
              </a:ext>
            </a:extLst>
          </p:cNvPr>
          <p:cNvSpPr/>
          <p:nvPr/>
        </p:nvSpPr>
        <p:spPr>
          <a:xfrm>
            <a:off x="5660076" y="251229"/>
            <a:ext cx="11542074" cy="9159471"/>
          </a:xfrm>
          <a:prstGeom prst="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dirty="0"/>
              <a:t>MATERIALS</a:t>
            </a:r>
          </a:p>
        </p:txBody>
      </p:sp>
      <p:sp>
        <p:nvSpPr>
          <p:cNvPr id="12" name="Rectangle 11">
            <a:extLst>
              <a:ext uri="{FF2B5EF4-FFF2-40B4-BE49-F238E27FC236}">
                <a16:creationId xmlns:a16="http://schemas.microsoft.com/office/drawing/2014/main" id="{63E1BBF3-EF31-A151-1AC7-D9BEE277DAAB}"/>
              </a:ext>
            </a:extLst>
          </p:cNvPr>
          <p:cNvSpPr/>
          <p:nvPr/>
        </p:nvSpPr>
        <p:spPr>
          <a:xfrm>
            <a:off x="1440983" y="9047980"/>
            <a:ext cx="2143126" cy="34290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5E66FA1-0A34-1598-37DC-9BE3BDB214FB}"/>
              </a:ext>
            </a:extLst>
          </p:cNvPr>
          <p:cNvPicPr>
            <a:picLocks noChangeAspect="1"/>
          </p:cNvPicPr>
          <p:nvPr/>
        </p:nvPicPr>
        <p:blipFill>
          <a:blip r:embed="rId4"/>
          <a:stretch>
            <a:fillRect/>
          </a:stretch>
        </p:blipFill>
        <p:spPr>
          <a:xfrm>
            <a:off x="6032639" y="630734"/>
            <a:ext cx="9941687" cy="6179969"/>
          </a:xfrm>
          <a:prstGeom prst="rect">
            <a:avLst/>
          </a:prstGeom>
        </p:spPr>
      </p:pic>
      <p:pic>
        <p:nvPicPr>
          <p:cNvPr id="7" name="Picture 6">
            <a:extLst>
              <a:ext uri="{FF2B5EF4-FFF2-40B4-BE49-F238E27FC236}">
                <a16:creationId xmlns:a16="http://schemas.microsoft.com/office/drawing/2014/main" id="{FF10BB50-D5EE-800D-78FA-E44CF0FE5516}"/>
              </a:ext>
            </a:extLst>
          </p:cNvPr>
          <p:cNvPicPr>
            <a:picLocks noChangeAspect="1"/>
          </p:cNvPicPr>
          <p:nvPr/>
        </p:nvPicPr>
        <p:blipFill>
          <a:blip r:embed="rId5"/>
          <a:stretch>
            <a:fillRect/>
          </a:stretch>
        </p:blipFill>
        <p:spPr>
          <a:xfrm>
            <a:off x="6016873" y="4457539"/>
            <a:ext cx="9941688" cy="2889191"/>
          </a:xfrm>
          <a:prstGeom prst="rect">
            <a:avLst/>
          </a:prstGeom>
        </p:spPr>
      </p:pic>
    </p:spTree>
    <p:extLst>
      <p:ext uri="{BB962C8B-B14F-4D97-AF65-F5344CB8AC3E}">
        <p14:creationId xmlns:p14="http://schemas.microsoft.com/office/powerpoint/2010/main" val="15463813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a:xfrm>
            <a:off x="481012" y="394252"/>
            <a:ext cx="4681537" cy="482048"/>
          </a:xfrm>
        </p:spPr>
        <p:txBody>
          <a:bodyPr>
            <a:normAutofit fontScale="77500" lnSpcReduction="20000"/>
          </a:bodyPr>
          <a:lstStyle/>
          <a:p>
            <a:r>
              <a:rPr lang="en-US" dirty="0"/>
              <a:t>MY ACCOUNT &amp; HELP RESOURCES</a:t>
            </a:r>
          </a:p>
        </p:txBody>
      </p:sp>
      <p:pic>
        <p:nvPicPr>
          <p:cNvPr id="15" name="Picture 14" descr="A screenshot of a computer&#10;&#10;Description automatically generated">
            <a:extLst>
              <a:ext uri="{FF2B5EF4-FFF2-40B4-BE49-F238E27FC236}">
                <a16:creationId xmlns:a16="http://schemas.microsoft.com/office/drawing/2014/main" id="{87D21B5B-7333-EB04-6447-E5F966F6E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894" y="149491"/>
            <a:ext cx="10565606" cy="9388434"/>
          </a:xfrm>
          <a:prstGeom prst="rect">
            <a:avLst/>
          </a:prstGeom>
          <a:ln w="19050">
            <a:solidFill>
              <a:schemeClr val="bg1"/>
            </a:solidFill>
          </a:ln>
        </p:spPr>
      </p:pic>
      <p:sp>
        <p:nvSpPr>
          <p:cNvPr id="14" name="Rectangle: Rounded Corners 13">
            <a:extLst>
              <a:ext uri="{FF2B5EF4-FFF2-40B4-BE49-F238E27FC236}">
                <a16:creationId xmlns:a16="http://schemas.microsoft.com/office/drawing/2014/main" id="{147A1AA5-3BC3-A2AA-A6AC-B0ED21D478CC}"/>
              </a:ext>
            </a:extLst>
          </p:cNvPr>
          <p:cNvSpPr/>
          <p:nvPr/>
        </p:nvSpPr>
        <p:spPr>
          <a:xfrm>
            <a:off x="11507178" y="1410322"/>
            <a:ext cx="1982868" cy="477038"/>
          </a:xfrm>
          <a:prstGeom prst="roundRect">
            <a:avLst/>
          </a:prstGeom>
          <a:noFill/>
          <a:ln w="762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3" name="Picture 12">
            <a:extLst>
              <a:ext uri="{FF2B5EF4-FFF2-40B4-BE49-F238E27FC236}">
                <a16:creationId xmlns:a16="http://schemas.microsoft.com/office/drawing/2014/main" id="{80B638FE-ED84-344D-21DF-9DCAE7979B90}"/>
              </a:ext>
            </a:extLst>
          </p:cNvPr>
          <p:cNvPicPr>
            <a:picLocks noChangeAspect="1"/>
          </p:cNvPicPr>
          <p:nvPr/>
        </p:nvPicPr>
        <p:blipFill>
          <a:blip r:embed="rId4"/>
          <a:stretch>
            <a:fillRect/>
          </a:stretch>
        </p:blipFill>
        <p:spPr>
          <a:xfrm>
            <a:off x="776553" y="1887360"/>
            <a:ext cx="3871912" cy="4572150"/>
          </a:xfrm>
          <a:prstGeom prst="rect">
            <a:avLst/>
          </a:prstGeom>
        </p:spPr>
      </p:pic>
      <p:sp>
        <p:nvSpPr>
          <p:cNvPr id="2" name="Rectangle 1">
            <a:extLst>
              <a:ext uri="{FF2B5EF4-FFF2-40B4-BE49-F238E27FC236}">
                <a16:creationId xmlns:a16="http://schemas.microsoft.com/office/drawing/2014/main" id="{6FB69EF5-F657-37E2-2A1F-89F3F97062C7}"/>
              </a:ext>
            </a:extLst>
          </p:cNvPr>
          <p:cNvSpPr/>
          <p:nvPr/>
        </p:nvSpPr>
        <p:spPr>
          <a:xfrm>
            <a:off x="935830" y="4173434"/>
            <a:ext cx="3331369" cy="912915"/>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3887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05718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0370DD-80A6-BA33-7139-B1BD2C6677E9}"/>
              </a:ext>
            </a:extLst>
          </p:cNvPr>
          <p:cNvSpPr txBox="1"/>
          <p:nvPr/>
        </p:nvSpPr>
        <p:spPr>
          <a:xfrm>
            <a:off x="1971674" y="145763"/>
            <a:ext cx="12982575" cy="2862322"/>
          </a:xfrm>
          <a:prstGeom prst="rect">
            <a:avLst/>
          </a:prstGeom>
          <a:noFill/>
        </p:spPr>
        <p:txBody>
          <a:bodyPr wrap="square">
            <a:spAutoFit/>
          </a:bodyPr>
          <a:lstStyle/>
          <a:p>
            <a:r>
              <a:rPr lang="en-US" sz="6000" dirty="0">
                <a:solidFill>
                  <a:srgbClr val="0070C0"/>
                </a:solidFill>
              </a:rPr>
              <a:t>Contact your department or national MyLegion support to assist with any questions or help with MyLegion.</a:t>
            </a:r>
          </a:p>
        </p:txBody>
      </p:sp>
      <p:sp>
        <p:nvSpPr>
          <p:cNvPr id="7" name="TextBox 6">
            <a:extLst>
              <a:ext uri="{FF2B5EF4-FFF2-40B4-BE49-F238E27FC236}">
                <a16:creationId xmlns:a16="http://schemas.microsoft.com/office/drawing/2014/main" id="{3B9AF616-EA4B-7AB9-5135-A59BDCECD930}"/>
              </a:ext>
            </a:extLst>
          </p:cNvPr>
          <p:cNvSpPr txBox="1"/>
          <p:nvPr/>
        </p:nvSpPr>
        <p:spPr>
          <a:xfrm>
            <a:off x="876300" y="3813483"/>
            <a:ext cx="15792450" cy="5078313"/>
          </a:xfrm>
          <a:prstGeom prst="rect">
            <a:avLst/>
          </a:prstGeom>
          <a:noFill/>
        </p:spPr>
        <p:txBody>
          <a:bodyPr wrap="square">
            <a:spAutoFit/>
          </a:bodyPr>
          <a:lstStyle/>
          <a:p>
            <a:pPr algn="ctr"/>
            <a:r>
              <a:rPr lang="en-US" sz="5400" dirty="0">
                <a:solidFill>
                  <a:schemeClr val="accent1"/>
                </a:solidFill>
              </a:rPr>
              <a:t>MyLegion@legion.org</a:t>
            </a:r>
          </a:p>
          <a:p>
            <a:pPr algn="ctr"/>
            <a:r>
              <a:rPr lang="en-US" sz="5400" dirty="0">
                <a:solidFill>
                  <a:schemeClr val="accent1"/>
                </a:solidFill>
              </a:rPr>
              <a:t>833.253.9995</a:t>
            </a:r>
          </a:p>
          <a:p>
            <a:pPr algn="ctr"/>
            <a:endParaRPr lang="en-US" sz="5400" dirty="0">
              <a:solidFill>
                <a:schemeClr val="accent1"/>
              </a:solidFill>
            </a:endParaRPr>
          </a:p>
          <a:p>
            <a:pPr algn="ctr"/>
            <a:r>
              <a:rPr lang="en-US" sz="5400" dirty="0">
                <a:solidFill>
                  <a:schemeClr val="accent1"/>
                </a:solidFill>
              </a:rPr>
              <a:t>Monday – Friday</a:t>
            </a:r>
          </a:p>
          <a:p>
            <a:pPr algn="ctr"/>
            <a:r>
              <a:rPr lang="en-US" sz="5400" dirty="0">
                <a:solidFill>
                  <a:schemeClr val="accent1"/>
                </a:solidFill>
              </a:rPr>
              <a:t>8:00am – 4:30pm</a:t>
            </a:r>
          </a:p>
          <a:p>
            <a:pPr algn="ctr"/>
            <a:r>
              <a:rPr lang="en-US" sz="5400" dirty="0">
                <a:solidFill>
                  <a:schemeClr val="accent1"/>
                </a:solidFill>
              </a:rPr>
              <a:t>(Eastern)</a:t>
            </a:r>
          </a:p>
        </p:txBody>
      </p:sp>
    </p:spTree>
    <p:extLst>
      <p:ext uri="{BB962C8B-B14F-4D97-AF65-F5344CB8AC3E}">
        <p14:creationId xmlns:p14="http://schemas.microsoft.com/office/powerpoint/2010/main" val="1109279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MYLEGION.ORG</a:t>
            </a:r>
          </a:p>
        </p:txBody>
      </p:sp>
      <p:pic>
        <p:nvPicPr>
          <p:cNvPr id="4" name="Picture 3">
            <a:extLst>
              <a:ext uri="{FF2B5EF4-FFF2-40B4-BE49-F238E27FC236}">
                <a16:creationId xmlns:a16="http://schemas.microsoft.com/office/drawing/2014/main" id="{A2C8AD28-CC3C-D212-AACF-B56EE0FE992C}"/>
              </a:ext>
            </a:extLst>
          </p:cNvPr>
          <p:cNvPicPr>
            <a:picLocks noChangeAspect="1"/>
          </p:cNvPicPr>
          <p:nvPr/>
        </p:nvPicPr>
        <p:blipFill>
          <a:blip r:embed="rId3"/>
          <a:stretch>
            <a:fillRect/>
          </a:stretch>
        </p:blipFill>
        <p:spPr>
          <a:xfrm>
            <a:off x="6729373" y="138155"/>
            <a:ext cx="9876131" cy="9477289"/>
          </a:xfrm>
          <a:prstGeom prst="rect">
            <a:avLst/>
          </a:prstGeom>
          <a:ln w="28575">
            <a:solidFill>
              <a:schemeClr val="tx1"/>
            </a:solidFill>
          </a:ln>
        </p:spPr>
      </p:pic>
      <p:pic>
        <p:nvPicPr>
          <p:cNvPr id="15" name="Picture 14">
            <a:extLst>
              <a:ext uri="{FF2B5EF4-FFF2-40B4-BE49-F238E27FC236}">
                <a16:creationId xmlns:a16="http://schemas.microsoft.com/office/drawing/2014/main" id="{B58924DC-D7BC-C70C-6B54-9AFDA645A756}"/>
              </a:ext>
            </a:extLst>
          </p:cNvPr>
          <p:cNvPicPr>
            <a:picLocks noChangeAspect="1"/>
          </p:cNvPicPr>
          <p:nvPr/>
        </p:nvPicPr>
        <p:blipFill>
          <a:blip r:embed="rId4"/>
          <a:stretch>
            <a:fillRect/>
          </a:stretch>
        </p:blipFill>
        <p:spPr>
          <a:xfrm>
            <a:off x="318040" y="1660905"/>
            <a:ext cx="5040344" cy="6911448"/>
          </a:xfrm>
          <a:prstGeom prst="rect">
            <a:avLst/>
          </a:prstGeom>
        </p:spPr>
      </p:pic>
    </p:spTree>
    <p:extLst>
      <p:ext uri="{BB962C8B-B14F-4D97-AF65-F5344CB8AC3E}">
        <p14:creationId xmlns:p14="http://schemas.microsoft.com/office/powerpoint/2010/main" val="3314859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MYLEGION.ORG</a:t>
            </a:r>
          </a:p>
        </p:txBody>
      </p:sp>
      <p:grpSp>
        <p:nvGrpSpPr>
          <p:cNvPr id="26" name="Group 25">
            <a:extLst>
              <a:ext uri="{FF2B5EF4-FFF2-40B4-BE49-F238E27FC236}">
                <a16:creationId xmlns:a16="http://schemas.microsoft.com/office/drawing/2014/main" id="{9CDC7349-136A-ECFF-499B-66B9083AF4FC}"/>
              </a:ext>
            </a:extLst>
          </p:cNvPr>
          <p:cNvGrpSpPr/>
          <p:nvPr/>
        </p:nvGrpSpPr>
        <p:grpSpPr>
          <a:xfrm>
            <a:off x="6528520" y="179466"/>
            <a:ext cx="10514276" cy="9574134"/>
            <a:chOff x="6623770" y="243789"/>
            <a:chExt cx="10514276" cy="9574134"/>
          </a:xfrm>
        </p:grpSpPr>
        <p:pic>
          <p:nvPicPr>
            <p:cNvPr id="14" name="Picture 13">
              <a:extLst>
                <a:ext uri="{FF2B5EF4-FFF2-40B4-BE49-F238E27FC236}">
                  <a16:creationId xmlns:a16="http://schemas.microsoft.com/office/drawing/2014/main" id="{537EAB80-167E-7B61-5A3E-1F718B1E41CD}"/>
                </a:ext>
              </a:extLst>
            </p:cNvPr>
            <p:cNvPicPr>
              <a:picLocks noChangeAspect="1"/>
            </p:cNvPicPr>
            <p:nvPr/>
          </p:nvPicPr>
          <p:blipFill>
            <a:blip r:embed="rId3"/>
            <a:stretch>
              <a:fillRect/>
            </a:stretch>
          </p:blipFill>
          <p:spPr>
            <a:xfrm>
              <a:off x="6654253" y="243789"/>
              <a:ext cx="10483793" cy="1603299"/>
            </a:xfrm>
            <a:prstGeom prst="rect">
              <a:avLst/>
            </a:prstGeom>
          </p:spPr>
        </p:pic>
        <p:pic>
          <p:nvPicPr>
            <p:cNvPr id="16" name="Picture 15">
              <a:extLst>
                <a:ext uri="{FF2B5EF4-FFF2-40B4-BE49-F238E27FC236}">
                  <a16:creationId xmlns:a16="http://schemas.microsoft.com/office/drawing/2014/main" id="{5FF7048C-0667-E411-F678-43FF622916DA}"/>
                </a:ext>
              </a:extLst>
            </p:cNvPr>
            <p:cNvPicPr>
              <a:picLocks noChangeAspect="1"/>
            </p:cNvPicPr>
            <p:nvPr/>
          </p:nvPicPr>
          <p:blipFill>
            <a:blip r:embed="rId4"/>
            <a:stretch>
              <a:fillRect/>
            </a:stretch>
          </p:blipFill>
          <p:spPr>
            <a:xfrm>
              <a:off x="6623770" y="1847088"/>
              <a:ext cx="1966130" cy="6797629"/>
            </a:xfrm>
            <a:prstGeom prst="rect">
              <a:avLst/>
            </a:prstGeom>
          </p:spPr>
        </p:pic>
        <p:pic>
          <p:nvPicPr>
            <p:cNvPr id="18" name="Picture 17">
              <a:extLst>
                <a:ext uri="{FF2B5EF4-FFF2-40B4-BE49-F238E27FC236}">
                  <a16:creationId xmlns:a16="http://schemas.microsoft.com/office/drawing/2014/main" id="{16D2E9B5-B10A-E481-A0A3-6F26C0CBE3EB}"/>
                </a:ext>
              </a:extLst>
            </p:cNvPr>
            <p:cNvPicPr>
              <a:picLocks noChangeAspect="1"/>
            </p:cNvPicPr>
            <p:nvPr/>
          </p:nvPicPr>
          <p:blipFill>
            <a:blip r:embed="rId5"/>
            <a:stretch>
              <a:fillRect/>
            </a:stretch>
          </p:blipFill>
          <p:spPr>
            <a:xfrm>
              <a:off x="8750364" y="1917511"/>
              <a:ext cx="8001444" cy="5159551"/>
            </a:xfrm>
            <a:prstGeom prst="rect">
              <a:avLst/>
            </a:prstGeom>
          </p:spPr>
        </p:pic>
        <p:pic>
          <p:nvPicPr>
            <p:cNvPr id="25" name="Picture 24">
              <a:extLst>
                <a:ext uri="{FF2B5EF4-FFF2-40B4-BE49-F238E27FC236}">
                  <a16:creationId xmlns:a16="http://schemas.microsoft.com/office/drawing/2014/main" id="{778D9A55-8F43-4474-C82A-1314AEF0836A}"/>
                </a:ext>
              </a:extLst>
            </p:cNvPr>
            <p:cNvPicPr>
              <a:picLocks noChangeAspect="1"/>
            </p:cNvPicPr>
            <p:nvPr/>
          </p:nvPicPr>
          <p:blipFill>
            <a:blip r:embed="rId6"/>
            <a:stretch>
              <a:fillRect/>
            </a:stretch>
          </p:blipFill>
          <p:spPr>
            <a:xfrm>
              <a:off x="14263108" y="1898460"/>
              <a:ext cx="2782514" cy="7919463"/>
            </a:xfrm>
            <a:prstGeom prst="rect">
              <a:avLst/>
            </a:prstGeom>
          </p:spPr>
        </p:pic>
        <p:sp>
          <p:nvSpPr>
            <p:cNvPr id="21" name="TextBox 20">
              <a:extLst>
                <a:ext uri="{FF2B5EF4-FFF2-40B4-BE49-F238E27FC236}">
                  <a16:creationId xmlns:a16="http://schemas.microsoft.com/office/drawing/2014/main" id="{02245EFB-B3AD-6C15-0F0B-B592BCA4FD0D}"/>
                </a:ext>
              </a:extLst>
            </p:cNvPr>
            <p:cNvSpPr txBox="1"/>
            <p:nvPr/>
          </p:nvSpPr>
          <p:spPr>
            <a:xfrm>
              <a:off x="15551150" y="3934539"/>
              <a:ext cx="1054100" cy="246221"/>
            </a:xfrm>
            <a:prstGeom prst="rect">
              <a:avLst/>
            </a:prstGeom>
            <a:solidFill>
              <a:schemeClr val="bg1"/>
            </a:solidFill>
          </p:spPr>
          <p:txBody>
            <a:bodyPr wrap="square" rtlCol="0">
              <a:spAutoFit/>
            </a:bodyPr>
            <a:lstStyle/>
            <a:p>
              <a:pPr algn="l"/>
              <a:r>
                <a:rPr lang="en-US" sz="1000" dirty="0"/>
                <a:t>   123456789</a:t>
              </a:r>
            </a:p>
          </p:txBody>
        </p:sp>
        <p:sp>
          <p:nvSpPr>
            <p:cNvPr id="22" name="TextBox 21">
              <a:extLst>
                <a:ext uri="{FF2B5EF4-FFF2-40B4-BE49-F238E27FC236}">
                  <a16:creationId xmlns:a16="http://schemas.microsoft.com/office/drawing/2014/main" id="{0D8A8A07-7259-57FF-E014-A764941306B3}"/>
                </a:ext>
              </a:extLst>
            </p:cNvPr>
            <p:cNvSpPr txBox="1"/>
            <p:nvPr/>
          </p:nvSpPr>
          <p:spPr>
            <a:xfrm>
              <a:off x="15487650" y="7596967"/>
              <a:ext cx="1054100" cy="246221"/>
            </a:xfrm>
            <a:prstGeom prst="rect">
              <a:avLst/>
            </a:prstGeom>
            <a:solidFill>
              <a:schemeClr val="bg1"/>
            </a:solidFill>
          </p:spPr>
          <p:txBody>
            <a:bodyPr wrap="square" rtlCol="0">
              <a:spAutoFit/>
            </a:bodyPr>
            <a:lstStyle/>
            <a:p>
              <a:pPr algn="l"/>
              <a:r>
                <a:rPr lang="en-US" sz="1000" dirty="0"/>
                <a:t>     123456789</a:t>
              </a:r>
            </a:p>
          </p:txBody>
        </p:sp>
      </p:grpSp>
      <p:sp>
        <p:nvSpPr>
          <p:cNvPr id="9" name="Rectangle: Rounded Corners 8">
            <a:extLst>
              <a:ext uri="{FF2B5EF4-FFF2-40B4-BE49-F238E27FC236}">
                <a16:creationId xmlns:a16="http://schemas.microsoft.com/office/drawing/2014/main" id="{B86D6FEC-CE0E-B568-656F-9F4875CA4252}"/>
              </a:ext>
            </a:extLst>
          </p:cNvPr>
          <p:cNvSpPr/>
          <p:nvPr/>
        </p:nvSpPr>
        <p:spPr>
          <a:xfrm>
            <a:off x="8578914" y="2125534"/>
            <a:ext cx="3403536" cy="632734"/>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606229" y="1853188"/>
            <a:ext cx="5447099" cy="5090838"/>
          </a:xfrm>
        </p:spPr>
        <p:txBody>
          <a:bodyPr>
            <a:normAutofit lnSpcReduction="10000"/>
          </a:bodyPr>
          <a:lstStyle/>
          <a:p>
            <a:r>
              <a:rPr lang="en-US" dirty="0"/>
              <a:t>My Account</a:t>
            </a:r>
          </a:p>
          <a:p>
            <a:pPr marL="457200" indent="-457200">
              <a:buFont typeface="Arial" panose="020B0604020202020204" pitchFamily="34" charset="0"/>
              <a:buChar char="•"/>
            </a:pPr>
            <a:r>
              <a:rPr lang="en-US" dirty="0"/>
              <a:t>Personal Member Info</a:t>
            </a:r>
          </a:p>
          <a:p>
            <a:pPr marL="457200" indent="-457200">
              <a:buFont typeface="Arial" panose="020B0604020202020204" pitchFamily="34" charset="0"/>
              <a:buChar char="•"/>
            </a:pPr>
            <a:endParaRPr lang="en-US" dirty="0"/>
          </a:p>
          <a:p>
            <a:r>
              <a:rPr lang="en-US" dirty="0"/>
              <a:t>My Groups</a:t>
            </a:r>
          </a:p>
          <a:p>
            <a:pPr marL="457200" indent="-457200">
              <a:buFont typeface="Arial" panose="020B0604020202020204" pitchFamily="34" charset="0"/>
              <a:buChar char="•"/>
            </a:pPr>
            <a:r>
              <a:rPr lang="en-US" dirty="0"/>
              <a:t>Adjutants &amp; Commanders</a:t>
            </a:r>
          </a:p>
          <a:p>
            <a:pPr marL="457200" indent="-457200">
              <a:buFont typeface="Arial" panose="020B0604020202020204" pitchFamily="34" charset="0"/>
              <a:buChar char="•"/>
            </a:pPr>
            <a:r>
              <a:rPr lang="en-US" dirty="0"/>
              <a:t>Post, Squadron</a:t>
            </a:r>
          </a:p>
          <a:p>
            <a:pPr marL="457200" indent="-457200">
              <a:buFont typeface="Arial" panose="020B0604020202020204" pitchFamily="34" charset="0"/>
              <a:buChar char="•"/>
            </a:pPr>
            <a:r>
              <a:rPr lang="en-US" dirty="0"/>
              <a:t>District, County (View only)</a:t>
            </a:r>
          </a:p>
          <a:p>
            <a:pPr marL="457200" indent="-457200">
              <a:buFont typeface="Arial" panose="020B0604020202020204" pitchFamily="34" charset="0"/>
              <a:buChar char="•"/>
            </a:pPr>
            <a:r>
              <a:rPr lang="en-US" dirty="0"/>
              <a:t>Department, Detachment</a:t>
            </a:r>
          </a:p>
          <a:p>
            <a:pPr marL="457200" indent="-457200">
              <a:buFont typeface="Arial" panose="020B0604020202020204" pitchFamily="34" charset="0"/>
              <a:buChar char="•"/>
            </a:pPr>
            <a:r>
              <a:rPr lang="en-US" dirty="0"/>
              <a:t>Assigned Administrators</a:t>
            </a:r>
          </a:p>
        </p:txBody>
      </p:sp>
    </p:spTree>
    <p:extLst>
      <p:ext uri="{BB962C8B-B14F-4D97-AF65-F5344CB8AC3E}">
        <p14:creationId xmlns:p14="http://schemas.microsoft.com/office/powerpoint/2010/main" val="1022159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dirty="0"/>
              <a:t>MYLEGION.ORG</a:t>
            </a:r>
          </a:p>
        </p:txBody>
      </p:sp>
      <p:sp>
        <p:nvSpPr>
          <p:cNvPr id="13" name="Content Placeholder 1">
            <a:extLst>
              <a:ext uri="{FF2B5EF4-FFF2-40B4-BE49-F238E27FC236}">
                <a16:creationId xmlns:a16="http://schemas.microsoft.com/office/drawing/2014/main" id="{DA4A2F61-81F5-26F9-1FDE-45ED5B79058A}"/>
              </a:ext>
            </a:extLst>
          </p:cNvPr>
          <p:cNvSpPr>
            <a:spLocks noGrp="1"/>
          </p:cNvSpPr>
          <p:nvPr>
            <p:ph idx="1"/>
          </p:nvPr>
        </p:nvSpPr>
        <p:spPr>
          <a:xfrm>
            <a:off x="258757" y="1583127"/>
            <a:ext cx="5757995" cy="5090838"/>
          </a:xfrm>
        </p:spPr>
        <p:txBody>
          <a:bodyPr>
            <a:normAutofit/>
          </a:bodyPr>
          <a:lstStyle/>
          <a:p>
            <a:r>
              <a:rPr lang="en-US" dirty="0"/>
              <a:t>My Groups Menu</a:t>
            </a:r>
          </a:p>
          <a:p>
            <a:pPr marL="457200" indent="-457200">
              <a:buFont typeface="Arial" panose="020B0604020202020204" pitchFamily="34" charset="0"/>
              <a:buChar char="•"/>
            </a:pPr>
            <a:r>
              <a:rPr lang="en-US" dirty="0"/>
              <a:t>Post Adjutant &amp; Commander</a:t>
            </a:r>
          </a:p>
          <a:p>
            <a:pPr marL="1107430" lvl="1" indent="-457200">
              <a:buFont typeface="Arial" panose="020B0604020202020204" pitchFamily="34" charset="0"/>
              <a:buChar char="•"/>
            </a:pPr>
            <a:r>
              <a:rPr lang="en-US" dirty="0"/>
              <a:t>Post</a:t>
            </a:r>
          </a:p>
          <a:p>
            <a:pPr marL="1107430" lvl="1" indent="-457200">
              <a:buFont typeface="Arial" panose="020B0604020202020204" pitchFamily="34" charset="0"/>
              <a:buChar char="•"/>
            </a:pPr>
            <a:r>
              <a:rPr lang="en-US" dirty="0"/>
              <a:t>Post Officers (view only)</a:t>
            </a:r>
          </a:p>
          <a:p>
            <a:pPr marL="1107430" lvl="1" indent="-457200">
              <a:buFont typeface="Arial" panose="020B0604020202020204" pitchFamily="34" charset="0"/>
              <a:buChar char="•"/>
            </a:pPr>
            <a:r>
              <a:rPr lang="en-US" dirty="0"/>
              <a:t>Squadron</a:t>
            </a:r>
          </a:p>
          <a:p>
            <a:pPr marL="1107430" lvl="1" indent="-457200">
              <a:buFont typeface="Arial" panose="020B0604020202020204" pitchFamily="34" charset="0"/>
              <a:buChar char="•"/>
            </a:pPr>
            <a:r>
              <a:rPr lang="en-US" dirty="0"/>
              <a:t>Squadron Officers (view only)</a:t>
            </a:r>
          </a:p>
        </p:txBody>
      </p:sp>
      <p:grpSp>
        <p:nvGrpSpPr>
          <p:cNvPr id="14" name="Group 13">
            <a:extLst>
              <a:ext uri="{FF2B5EF4-FFF2-40B4-BE49-F238E27FC236}">
                <a16:creationId xmlns:a16="http://schemas.microsoft.com/office/drawing/2014/main" id="{04D1A2F0-935E-9779-4EC7-55739C122C68}"/>
              </a:ext>
            </a:extLst>
          </p:cNvPr>
          <p:cNvGrpSpPr/>
          <p:nvPr/>
        </p:nvGrpSpPr>
        <p:grpSpPr>
          <a:xfrm>
            <a:off x="6528520" y="179466"/>
            <a:ext cx="10514276" cy="9574134"/>
            <a:chOff x="6623770" y="243789"/>
            <a:chExt cx="10514276" cy="9574134"/>
          </a:xfrm>
        </p:grpSpPr>
        <p:pic>
          <p:nvPicPr>
            <p:cNvPr id="15" name="Picture 14">
              <a:extLst>
                <a:ext uri="{FF2B5EF4-FFF2-40B4-BE49-F238E27FC236}">
                  <a16:creationId xmlns:a16="http://schemas.microsoft.com/office/drawing/2014/main" id="{920EED23-6CDB-103A-1F2E-4A921D1DDE00}"/>
                </a:ext>
              </a:extLst>
            </p:cNvPr>
            <p:cNvPicPr>
              <a:picLocks noChangeAspect="1"/>
            </p:cNvPicPr>
            <p:nvPr/>
          </p:nvPicPr>
          <p:blipFill>
            <a:blip r:embed="rId3"/>
            <a:stretch>
              <a:fillRect/>
            </a:stretch>
          </p:blipFill>
          <p:spPr>
            <a:xfrm>
              <a:off x="6654253" y="243789"/>
              <a:ext cx="10483793" cy="1603299"/>
            </a:xfrm>
            <a:prstGeom prst="rect">
              <a:avLst/>
            </a:prstGeom>
          </p:spPr>
        </p:pic>
        <p:pic>
          <p:nvPicPr>
            <p:cNvPr id="16" name="Picture 15">
              <a:extLst>
                <a:ext uri="{FF2B5EF4-FFF2-40B4-BE49-F238E27FC236}">
                  <a16:creationId xmlns:a16="http://schemas.microsoft.com/office/drawing/2014/main" id="{B3583D9C-AA9E-773E-7525-8246D61847EA}"/>
                </a:ext>
              </a:extLst>
            </p:cNvPr>
            <p:cNvPicPr>
              <a:picLocks noChangeAspect="1"/>
            </p:cNvPicPr>
            <p:nvPr/>
          </p:nvPicPr>
          <p:blipFill>
            <a:blip r:embed="rId4"/>
            <a:stretch>
              <a:fillRect/>
            </a:stretch>
          </p:blipFill>
          <p:spPr>
            <a:xfrm>
              <a:off x="6623770" y="1847088"/>
              <a:ext cx="1966130" cy="6797629"/>
            </a:xfrm>
            <a:prstGeom prst="rect">
              <a:avLst/>
            </a:prstGeom>
          </p:spPr>
        </p:pic>
        <p:pic>
          <p:nvPicPr>
            <p:cNvPr id="17" name="Picture 16">
              <a:extLst>
                <a:ext uri="{FF2B5EF4-FFF2-40B4-BE49-F238E27FC236}">
                  <a16:creationId xmlns:a16="http://schemas.microsoft.com/office/drawing/2014/main" id="{EAAF0A7A-8834-93BF-BC9A-F3D343CF4FAB}"/>
                </a:ext>
              </a:extLst>
            </p:cNvPr>
            <p:cNvPicPr>
              <a:picLocks noChangeAspect="1"/>
            </p:cNvPicPr>
            <p:nvPr/>
          </p:nvPicPr>
          <p:blipFill>
            <a:blip r:embed="rId5"/>
            <a:stretch>
              <a:fillRect/>
            </a:stretch>
          </p:blipFill>
          <p:spPr>
            <a:xfrm>
              <a:off x="8750364" y="1917511"/>
              <a:ext cx="8001444" cy="5159551"/>
            </a:xfrm>
            <a:prstGeom prst="rect">
              <a:avLst/>
            </a:prstGeom>
          </p:spPr>
        </p:pic>
        <p:pic>
          <p:nvPicPr>
            <p:cNvPr id="18" name="Picture 17">
              <a:extLst>
                <a:ext uri="{FF2B5EF4-FFF2-40B4-BE49-F238E27FC236}">
                  <a16:creationId xmlns:a16="http://schemas.microsoft.com/office/drawing/2014/main" id="{A5DF98F4-7805-28DE-085E-5537D7E95E33}"/>
                </a:ext>
              </a:extLst>
            </p:cNvPr>
            <p:cNvPicPr>
              <a:picLocks noChangeAspect="1"/>
            </p:cNvPicPr>
            <p:nvPr/>
          </p:nvPicPr>
          <p:blipFill>
            <a:blip r:embed="rId6"/>
            <a:stretch>
              <a:fillRect/>
            </a:stretch>
          </p:blipFill>
          <p:spPr>
            <a:xfrm>
              <a:off x="14263108" y="1898460"/>
              <a:ext cx="2782514" cy="7919463"/>
            </a:xfrm>
            <a:prstGeom prst="rect">
              <a:avLst/>
            </a:prstGeom>
          </p:spPr>
        </p:pic>
        <p:sp>
          <p:nvSpPr>
            <p:cNvPr id="19" name="TextBox 18">
              <a:extLst>
                <a:ext uri="{FF2B5EF4-FFF2-40B4-BE49-F238E27FC236}">
                  <a16:creationId xmlns:a16="http://schemas.microsoft.com/office/drawing/2014/main" id="{AF80EF5E-2808-3F9B-4969-5DA327865FCA}"/>
                </a:ext>
              </a:extLst>
            </p:cNvPr>
            <p:cNvSpPr txBox="1"/>
            <p:nvPr/>
          </p:nvSpPr>
          <p:spPr>
            <a:xfrm>
              <a:off x="15551150" y="3934539"/>
              <a:ext cx="1054100" cy="246221"/>
            </a:xfrm>
            <a:prstGeom prst="rect">
              <a:avLst/>
            </a:prstGeom>
            <a:solidFill>
              <a:schemeClr val="bg1"/>
            </a:solidFill>
          </p:spPr>
          <p:txBody>
            <a:bodyPr wrap="square" rtlCol="0">
              <a:spAutoFit/>
            </a:bodyPr>
            <a:lstStyle/>
            <a:p>
              <a:pPr algn="l"/>
              <a:r>
                <a:rPr lang="en-US" sz="1000" dirty="0"/>
                <a:t>   123456789</a:t>
              </a:r>
            </a:p>
          </p:txBody>
        </p:sp>
        <p:sp>
          <p:nvSpPr>
            <p:cNvPr id="20" name="TextBox 19">
              <a:extLst>
                <a:ext uri="{FF2B5EF4-FFF2-40B4-BE49-F238E27FC236}">
                  <a16:creationId xmlns:a16="http://schemas.microsoft.com/office/drawing/2014/main" id="{7D7B9B74-89AF-9655-B64B-773E9C055AC7}"/>
                </a:ext>
              </a:extLst>
            </p:cNvPr>
            <p:cNvSpPr txBox="1"/>
            <p:nvPr/>
          </p:nvSpPr>
          <p:spPr>
            <a:xfrm>
              <a:off x="15487650" y="7596967"/>
              <a:ext cx="1054100" cy="246221"/>
            </a:xfrm>
            <a:prstGeom prst="rect">
              <a:avLst/>
            </a:prstGeom>
            <a:solidFill>
              <a:schemeClr val="bg1"/>
            </a:solidFill>
          </p:spPr>
          <p:txBody>
            <a:bodyPr wrap="square" rtlCol="0">
              <a:spAutoFit/>
            </a:bodyPr>
            <a:lstStyle/>
            <a:p>
              <a:pPr algn="l"/>
              <a:r>
                <a:rPr lang="en-US" sz="1000" dirty="0"/>
                <a:t>     123456789</a:t>
              </a:r>
            </a:p>
          </p:txBody>
        </p:sp>
      </p:grpSp>
      <p:pic>
        <p:nvPicPr>
          <p:cNvPr id="22" name="Picture 21">
            <a:extLst>
              <a:ext uri="{FF2B5EF4-FFF2-40B4-BE49-F238E27FC236}">
                <a16:creationId xmlns:a16="http://schemas.microsoft.com/office/drawing/2014/main" id="{8C45BE54-A725-4EAF-D6D2-282DA8A93D4E}"/>
              </a:ext>
            </a:extLst>
          </p:cNvPr>
          <p:cNvPicPr>
            <a:picLocks noChangeAspect="1"/>
          </p:cNvPicPr>
          <p:nvPr/>
        </p:nvPicPr>
        <p:blipFill>
          <a:blip r:embed="rId7"/>
          <a:stretch>
            <a:fillRect/>
          </a:stretch>
        </p:blipFill>
        <p:spPr>
          <a:xfrm>
            <a:off x="10488393" y="2285947"/>
            <a:ext cx="2882324" cy="2590853"/>
          </a:xfrm>
          <a:prstGeom prst="rect">
            <a:avLst/>
          </a:prstGeom>
          <a:ln w="76200">
            <a:solidFill>
              <a:srgbClr val="FFC000"/>
            </a:solidFill>
          </a:ln>
        </p:spPr>
      </p:pic>
    </p:spTree>
    <p:extLst>
      <p:ext uri="{BB962C8B-B14F-4D97-AF65-F5344CB8AC3E}">
        <p14:creationId xmlns:p14="http://schemas.microsoft.com/office/powerpoint/2010/main" val="3227494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585FF78-3CC3-2257-BF62-CA0B480C7504}"/>
              </a:ext>
            </a:extLst>
          </p:cNvPr>
          <p:cNvSpPr>
            <a:spLocks noGrp="1"/>
          </p:cNvSpPr>
          <p:nvPr>
            <p:ph idx="1"/>
          </p:nvPr>
        </p:nvSpPr>
        <p:spPr>
          <a:xfrm>
            <a:off x="195837" y="1639824"/>
            <a:ext cx="6204963" cy="5839968"/>
          </a:xfrm>
        </p:spPr>
        <p:txBody>
          <a:bodyPr>
            <a:normAutofit fontScale="77500" lnSpcReduction="20000"/>
          </a:bodyPr>
          <a:lstStyle/>
          <a:p>
            <a:r>
              <a:rPr lang="en-US" dirty="0"/>
              <a:t>Officer Groups</a:t>
            </a:r>
          </a:p>
          <a:p>
            <a:pPr marL="457200" indent="-457200">
              <a:buFont typeface="Arial" panose="020B0604020202020204" pitchFamily="34" charset="0"/>
              <a:buChar char="•"/>
            </a:pPr>
            <a:r>
              <a:rPr lang="en-US" dirty="0"/>
              <a:t>View only</a:t>
            </a:r>
          </a:p>
          <a:p>
            <a:pPr marL="457200" indent="-457200">
              <a:buFont typeface="Arial" panose="020B0604020202020204" pitchFamily="34" charset="0"/>
              <a:buChar char="•"/>
            </a:pPr>
            <a:r>
              <a:rPr lang="en-US" dirty="0"/>
              <a:t>Current, Future</a:t>
            </a:r>
          </a:p>
          <a:p>
            <a:pPr marL="457200" indent="-457200">
              <a:buFont typeface="Arial" panose="020B0604020202020204" pitchFamily="34" charset="0"/>
              <a:buChar char="•"/>
            </a:pPr>
            <a:r>
              <a:rPr lang="en-US" dirty="0"/>
              <a:t>Report officers to dept. HQs</a:t>
            </a:r>
          </a:p>
          <a:p>
            <a:pPr marL="457200" indent="-457200">
              <a:buFont typeface="Arial" panose="020B0604020202020204" pitchFamily="34" charset="0"/>
              <a:buChar char="•"/>
            </a:pPr>
            <a:endParaRPr lang="en-US" dirty="0"/>
          </a:p>
          <a:p>
            <a:r>
              <a:rPr lang="en-US" dirty="0"/>
              <a:t>Email Single Member</a:t>
            </a:r>
          </a:p>
          <a:p>
            <a:pPr marL="457200" indent="-457200">
              <a:buFont typeface="Arial" panose="020B0604020202020204" pitchFamily="34" charset="0"/>
              <a:buChar char="•"/>
            </a:pPr>
            <a:r>
              <a:rPr lang="en-US" dirty="0"/>
              <a:t>Click on email address to open browser.</a:t>
            </a:r>
          </a:p>
          <a:p>
            <a:pPr marL="457200" indent="-457200">
              <a:buFont typeface="Arial" panose="020B0604020202020204" pitchFamily="34" charset="0"/>
              <a:buChar char="•"/>
            </a:pPr>
            <a:endParaRPr lang="en-US" dirty="0"/>
          </a:p>
          <a:p>
            <a:r>
              <a:rPr lang="en-US" dirty="0"/>
              <a:t>Email list of Officers or Selected</a:t>
            </a:r>
          </a:p>
          <a:p>
            <a:pPr marL="457200" indent="-457200">
              <a:buFont typeface="Arial" panose="020B0604020202020204" pitchFamily="34" charset="0"/>
              <a:buChar char="•"/>
            </a:pPr>
            <a:r>
              <a:rPr lang="en-US" dirty="0"/>
              <a:t>Select All (title row)</a:t>
            </a:r>
          </a:p>
          <a:p>
            <a:pPr marL="457200" indent="-457200">
              <a:buFont typeface="Arial" panose="020B0604020202020204" pitchFamily="34" charset="0"/>
              <a:buChar char="•"/>
            </a:pPr>
            <a:r>
              <a:rPr lang="en-US" dirty="0"/>
              <a:t>Check Individuals</a:t>
            </a:r>
          </a:p>
          <a:p>
            <a:pPr marL="457200" indent="-457200">
              <a:buFont typeface="Arial" panose="020B0604020202020204" pitchFamily="34" charset="0"/>
              <a:buChar char="•"/>
            </a:pPr>
            <a:r>
              <a:rPr lang="en-US" dirty="0"/>
              <a:t>Actions “Send Email”</a:t>
            </a:r>
          </a:p>
          <a:p>
            <a:pPr marL="457200" indent="-457200">
              <a:buFont typeface="Arial" panose="020B0604020202020204" pitchFamily="34" charset="0"/>
              <a:buChar char="•"/>
            </a:pPr>
            <a:r>
              <a:rPr lang="en-US" dirty="0"/>
              <a:t>Blind Copied</a:t>
            </a:r>
          </a:p>
        </p:txBody>
      </p:sp>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dirty="0"/>
              <a:t>OFFICER GROUPS</a:t>
            </a:r>
          </a:p>
        </p:txBody>
      </p:sp>
      <p:grpSp>
        <p:nvGrpSpPr>
          <p:cNvPr id="16" name="Group 15">
            <a:extLst>
              <a:ext uri="{FF2B5EF4-FFF2-40B4-BE49-F238E27FC236}">
                <a16:creationId xmlns:a16="http://schemas.microsoft.com/office/drawing/2014/main" id="{DE1CEA50-9A9B-6E80-D886-36DF30DE2F63}"/>
              </a:ext>
            </a:extLst>
          </p:cNvPr>
          <p:cNvGrpSpPr/>
          <p:nvPr/>
        </p:nvGrpSpPr>
        <p:grpSpPr>
          <a:xfrm>
            <a:off x="6131458" y="218571"/>
            <a:ext cx="11059262" cy="9146194"/>
            <a:chOff x="6131458" y="218571"/>
            <a:chExt cx="11059262" cy="9146194"/>
          </a:xfrm>
        </p:grpSpPr>
        <p:grpSp>
          <p:nvGrpSpPr>
            <p:cNvPr id="9" name="Group 8">
              <a:extLst>
                <a:ext uri="{FF2B5EF4-FFF2-40B4-BE49-F238E27FC236}">
                  <a16:creationId xmlns:a16="http://schemas.microsoft.com/office/drawing/2014/main" id="{CBEFC1F1-5619-BFD1-D4C5-84CBC84C60F2}"/>
                </a:ext>
              </a:extLst>
            </p:cNvPr>
            <p:cNvGrpSpPr/>
            <p:nvPr/>
          </p:nvGrpSpPr>
          <p:grpSpPr>
            <a:xfrm>
              <a:off x="6131458" y="218571"/>
              <a:ext cx="11059262" cy="9146194"/>
              <a:chOff x="5893714" y="218571"/>
              <a:chExt cx="11059262" cy="9146194"/>
            </a:xfrm>
          </p:grpSpPr>
          <p:pic>
            <p:nvPicPr>
              <p:cNvPr id="5" name="Picture 4">
                <a:extLst>
                  <a:ext uri="{FF2B5EF4-FFF2-40B4-BE49-F238E27FC236}">
                    <a16:creationId xmlns:a16="http://schemas.microsoft.com/office/drawing/2014/main" id="{1417735A-F7F6-02D9-F3F1-4137E130A657}"/>
                  </a:ext>
                </a:extLst>
              </p:cNvPr>
              <p:cNvPicPr>
                <a:picLocks noChangeAspect="1"/>
              </p:cNvPicPr>
              <p:nvPr/>
            </p:nvPicPr>
            <p:blipFill>
              <a:blip r:embed="rId3"/>
              <a:stretch>
                <a:fillRect/>
              </a:stretch>
            </p:blipFill>
            <p:spPr>
              <a:xfrm>
                <a:off x="6018675" y="218571"/>
                <a:ext cx="10569856" cy="2842506"/>
              </a:xfrm>
              <a:prstGeom prst="rect">
                <a:avLst/>
              </a:prstGeom>
            </p:spPr>
          </p:pic>
          <p:pic>
            <p:nvPicPr>
              <p:cNvPr id="8" name="Picture 7">
                <a:extLst>
                  <a:ext uri="{FF2B5EF4-FFF2-40B4-BE49-F238E27FC236}">
                    <a16:creationId xmlns:a16="http://schemas.microsoft.com/office/drawing/2014/main" id="{044797B2-0DD8-147C-4038-7EC0B406557E}"/>
                  </a:ext>
                </a:extLst>
              </p:cNvPr>
              <p:cNvPicPr>
                <a:picLocks noChangeAspect="1"/>
              </p:cNvPicPr>
              <p:nvPr/>
            </p:nvPicPr>
            <p:blipFill>
              <a:blip r:embed="rId4"/>
              <a:stretch>
                <a:fillRect/>
              </a:stretch>
            </p:blipFill>
            <p:spPr>
              <a:xfrm>
                <a:off x="5893714" y="3159604"/>
                <a:ext cx="11059262" cy="6205161"/>
              </a:xfrm>
              <a:prstGeom prst="rect">
                <a:avLst/>
              </a:prstGeom>
            </p:spPr>
          </p:pic>
        </p:grpSp>
        <p:pic>
          <p:nvPicPr>
            <p:cNvPr id="15" name="Picture 14">
              <a:extLst>
                <a:ext uri="{FF2B5EF4-FFF2-40B4-BE49-F238E27FC236}">
                  <a16:creationId xmlns:a16="http://schemas.microsoft.com/office/drawing/2014/main" id="{8EEFDDD7-8EA3-73B5-CB3D-F335A8E1AFC7}"/>
                </a:ext>
              </a:extLst>
            </p:cNvPr>
            <p:cNvPicPr>
              <a:picLocks noChangeAspect="1"/>
            </p:cNvPicPr>
            <p:nvPr/>
          </p:nvPicPr>
          <p:blipFill>
            <a:blip r:embed="rId5"/>
            <a:stretch>
              <a:fillRect/>
            </a:stretch>
          </p:blipFill>
          <p:spPr>
            <a:xfrm>
              <a:off x="6256418" y="6556456"/>
              <a:ext cx="10751421" cy="2803309"/>
            </a:xfrm>
            <a:prstGeom prst="rect">
              <a:avLst/>
            </a:prstGeom>
          </p:spPr>
        </p:pic>
      </p:grpSp>
      <p:sp>
        <p:nvSpPr>
          <p:cNvPr id="19" name="Rectangle 18">
            <a:extLst>
              <a:ext uri="{FF2B5EF4-FFF2-40B4-BE49-F238E27FC236}">
                <a16:creationId xmlns:a16="http://schemas.microsoft.com/office/drawing/2014/main" id="{20849845-8ECE-D136-47D8-5A1CAE64494D}"/>
              </a:ext>
            </a:extLst>
          </p:cNvPr>
          <p:cNvSpPr/>
          <p:nvPr/>
        </p:nvSpPr>
        <p:spPr>
          <a:xfrm>
            <a:off x="13735050" y="6896100"/>
            <a:ext cx="1828800" cy="40005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8777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804A68-AE34-4435-72CE-FC2A405607E0}"/>
              </a:ext>
            </a:extLst>
          </p:cNvPr>
          <p:cNvSpPr>
            <a:spLocks noGrp="1"/>
          </p:cNvSpPr>
          <p:nvPr>
            <p:ph type="body" sz="quarter" idx="10"/>
          </p:nvPr>
        </p:nvSpPr>
        <p:spPr/>
        <p:txBody>
          <a:bodyPr>
            <a:normAutofit fontScale="92500"/>
          </a:bodyPr>
          <a:lstStyle/>
          <a:p>
            <a:r>
              <a:rPr lang="en-US" dirty="0"/>
              <a:t>EMAIL FROM MYLEGION</a:t>
            </a:r>
          </a:p>
        </p:txBody>
      </p:sp>
      <p:pic>
        <p:nvPicPr>
          <p:cNvPr id="18" name="Picture 17">
            <a:extLst>
              <a:ext uri="{FF2B5EF4-FFF2-40B4-BE49-F238E27FC236}">
                <a16:creationId xmlns:a16="http://schemas.microsoft.com/office/drawing/2014/main" id="{115366BE-CF29-09AF-757E-2E86EAB73D5B}"/>
              </a:ext>
            </a:extLst>
          </p:cNvPr>
          <p:cNvPicPr>
            <a:picLocks noChangeAspect="1"/>
          </p:cNvPicPr>
          <p:nvPr/>
        </p:nvPicPr>
        <p:blipFill>
          <a:blip r:embed="rId3"/>
          <a:stretch>
            <a:fillRect/>
          </a:stretch>
        </p:blipFill>
        <p:spPr>
          <a:xfrm>
            <a:off x="481013" y="1591267"/>
            <a:ext cx="16191776" cy="5380260"/>
          </a:xfrm>
          <a:prstGeom prst="rect">
            <a:avLst/>
          </a:prstGeom>
          <a:ln w="76200">
            <a:solidFill>
              <a:srgbClr val="FFC000"/>
            </a:solidFill>
          </a:ln>
        </p:spPr>
      </p:pic>
      <p:sp>
        <p:nvSpPr>
          <p:cNvPr id="4" name="TextBox 3">
            <a:extLst>
              <a:ext uri="{FF2B5EF4-FFF2-40B4-BE49-F238E27FC236}">
                <a16:creationId xmlns:a16="http://schemas.microsoft.com/office/drawing/2014/main" id="{84BF3121-13EB-A02B-510C-6D7FB557C0ED}"/>
              </a:ext>
            </a:extLst>
          </p:cNvPr>
          <p:cNvSpPr txBox="1"/>
          <p:nvPr/>
        </p:nvSpPr>
        <p:spPr>
          <a:xfrm>
            <a:off x="481013" y="7391400"/>
            <a:ext cx="16002000" cy="1077218"/>
          </a:xfrm>
          <a:prstGeom prst="rect">
            <a:avLst/>
          </a:prstGeom>
          <a:noFill/>
        </p:spPr>
        <p:txBody>
          <a:bodyPr wrap="square" rtlCol="0">
            <a:spAutoFit/>
          </a:bodyPr>
          <a:lstStyle/>
          <a:p>
            <a:r>
              <a:rPr lang="en-US" sz="3200" dirty="0"/>
              <a:t>Email default app is Microsoft Outlook.  </a:t>
            </a:r>
          </a:p>
          <a:p>
            <a:r>
              <a:rPr lang="en-US" sz="3200" dirty="0"/>
              <a:t>To change default app, search computers “Default Apps” to update.</a:t>
            </a:r>
          </a:p>
        </p:txBody>
      </p:sp>
    </p:spTree>
    <p:extLst>
      <p:ext uri="{BB962C8B-B14F-4D97-AF65-F5344CB8AC3E}">
        <p14:creationId xmlns:p14="http://schemas.microsoft.com/office/powerpoint/2010/main" val="1620785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BB587D0-A575-87C3-4197-57A14C3B3D01}"/>
              </a:ext>
            </a:extLst>
          </p:cNvPr>
          <p:cNvGrpSpPr/>
          <p:nvPr/>
        </p:nvGrpSpPr>
        <p:grpSpPr>
          <a:xfrm>
            <a:off x="6131458" y="104271"/>
            <a:ext cx="11059262" cy="9146194"/>
            <a:chOff x="6131458" y="104271"/>
            <a:chExt cx="11059262" cy="9146194"/>
          </a:xfrm>
        </p:grpSpPr>
        <p:grpSp>
          <p:nvGrpSpPr>
            <p:cNvPr id="2" name="Group 1">
              <a:extLst>
                <a:ext uri="{FF2B5EF4-FFF2-40B4-BE49-F238E27FC236}">
                  <a16:creationId xmlns:a16="http://schemas.microsoft.com/office/drawing/2014/main" id="{E49B2C84-4C85-099B-6BAB-7E56B7642840}"/>
                </a:ext>
              </a:extLst>
            </p:cNvPr>
            <p:cNvGrpSpPr/>
            <p:nvPr/>
          </p:nvGrpSpPr>
          <p:grpSpPr>
            <a:xfrm>
              <a:off x="6131458" y="104271"/>
              <a:ext cx="11059262" cy="9146194"/>
              <a:chOff x="6131458" y="218571"/>
              <a:chExt cx="11059262" cy="9146194"/>
            </a:xfrm>
          </p:grpSpPr>
          <p:grpSp>
            <p:nvGrpSpPr>
              <p:cNvPr id="5" name="Group 4">
                <a:extLst>
                  <a:ext uri="{FF2B5EF4-FFF2-40B4-BE49-F238E27FC236}">
                    <a16:creationId xmlns:a16="http://schemas.microsoft.com/office/drawing/2014/main" id="{BF34947B-F5AA-5B96-B50E-48ECA3CCBE7B}"/>
                  </a:ext>
                </a:extLst>
              </p:cNvPr>
              <p:cNvGrpSpPr/>
              <p:nvPr/>
            </p:nvGrpSpPr>
            <p:grpSpPr>
              <a:xfrm>
                <a:off x="6131458" y="218571"/>
                <a:ext cx="11059262" cy="9146194"/>
                <a:chOff x="5893714" y="218571"/>
                <a:chExt cx="11059262" cy="9146194"/>
              </a:xfrm>
            </p:grpSpPr>
            <p:pic>
              <p:nvPicPr>
                <p:cNvPr id="10" name="Picture 9">
                  <a:extLst>
                    <a:ext uri="{FF2B5EF4-FFF2-40B4-BE49-F238E27FC236}">
                      <a16:creationId xmlns:a16="http://schemas.microsoft.com/office/drawing/2014/main" id="{56F80274-07DF-758F-80BD-67D0E13C19D9}"/>
                    </a:ext>
                  </a:extLst>
                </p:cNvPr>
                <p:cNvPicPr>
                  <a:picLocks noChangeAspect="1"/>
                </p:cNvPicPr>
                <p:nvPr/>
              </p:nvPicPr>
              <p:blipFill>
                <a:blip r:embed="rId3"/>
                <a:stretch>
                  <a:fillRect/>
                </a:stretch>
              </p:blipFill>
              <p:spPr>
                <a:xfrm>
                  <a:off x="6018675" y="218571"/>
                  <a:ext cx="10569856" cy="2842506"/>
                </a:xfrm>
                <a:prstGeom prst="rect">
                  <a:avLst/>
                </a:prstGeom>
              </p:spPr>
            </p:pic>
            <p:pic>
              <p:nvPicPr>
                <p:cNvPr id="12" name="Picture 11">
                  <a:extLst>
                    <a:ext uri="{FF2B5EF4-FFF2-40B4-BE49-F238E27FC236}">
                      <a16:creationId xmlns:a16="http://schemas.microsoft.com/office/drawing/2014/main" id="{4FDBEAB3-FB9D-82F8-53FC-BC723AD2BFB3}"/>
                    </a:ext>
                  </a:extLst>
                </p:cNvPr>
                <p:cNvPicPr>
                  <a:picLocks noChangeAspect="1"/>
                </p:cNvPicPr>
                <p:nvPr/>
              </p:nvPicPr>
              <p:blipFill>
                <a:blip r:embed="rId4"/>
                <a:stretch>
                  <a:fillRect/>
                </a:stretch>
              </p:blipFill>
              <p:spPr>
                <a:xfrm>
                  <a:off x="5893714" y="3159604"/>
                  <a:ext cx="11059262" cy="6205161"/>
                </a:xfrm>
                <a:prstGeom prst="rect">
                  <a:avLst/>
                </a:prstGeom>
              </p:spPr>
            </p:pic>
          </p:grpSp>
          <p:pic>
            <p:nvPicPr>
              <p:cNvPr id="8" name="Picture 7">
                <a:extLst>
                  <a:ext uri="{FF2B5EF4-FFF2-40B4-BE49-F238E27FC236}">
                    <a16:creationId xmlns:a16="http://schemas.microsoft.com/office/drawing/2014/main" id="{A9C46EB7-EF38-1F9E-42F9-AA655B78C21B}"/>
                  </a:ext>
                </a:extLst>
              </p:cNvPr>
              <p:cNvPicPr>
                <a:picLocks noChangeAspect="1"/>
              </p:cNvPicPr>
              <p:nvPr/>
            </p:nvPicPr>
            <p:blipFill>
              <a:blip r:embed="rId5"/>
              <a:stretch>
                <a:fillRect/>
              </a:stretch>
            </p:blipFill>
            <p:spPr>
              <a:xfrm>
                <a:off x="6256418" y="6556456"/>
                <a:ext cx="10751421" cy="2803309"/>
              </a:xfrm>
              <a:prstGeom prst="rect">
                <a:avLst/>
              </a:prstGeom>
            </p:spPr>
          </p:pic>
        </p:grpSp>
        <p:sp>
          <p:nvSpPr>
            <p:cNvPr id="14" name="TextBox 13">
              <a:extLst>
                <a:ext uri="{FF2B5EF4-FFF2-40B4-BE49-F238E27FC236}">
                  <a16:creationId xmlns:a16="http://schemas.microsoft.com/office/drawing/2014/main" id="{035A167B-25BE-8FEB-7331-D6932E50C2B5}"/>
                </a:ext>
              </a:extLst>
            </p:cNvPr>
            <p:cNvSpPr txBox="1"/>
            <p:nvPr/>
          </p:nvSpPr>
          <p:spPr>
            <a:xfrm>
              <a:off x="14458950" y="5010150"/>
              <a:ext cx="2548889" cy="685800"/>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5CE9C253-E0B1-DA2E-6C07-ACE450C52AA8}"/>
                </a:ext>
              </a:extLst>
            </p:cNvPr>
            <p:cNvSpPr txBox="1"/>
            <p:nvPr/>
          </p:nvSpPr>
          <p:spPr>
            <a:xfrm>
              <a:off x="14458950" y="7805710"/>
              <a:ext cx="2548889" cy="685800"/>
            </a:xfrm>
            <a:prstGeom prst="rect">
              <a:avLst/>
            </a:prstGeom>
            <a:solidFill>
              <a:schemeClr val="bg1"/>
            </a:solidFill>
          </p:spPr>
          <p:txBody>
            <a:bodyPr wrap="square" rtlCol="0">
              <a:spAutoFit/>
            </a:bodyPr>
            <a:lstStyle/>
            <a:p>
              <a:endParaRPr lang="en-US" dirty="0"/>
            </a:p>
          </p:txBody>
        </p:sp>
      </p:grpSp>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fontScale="92500"/>
          </a:bodyPr>
          <a:lstStyle/>
          <a:p>
            <a:r>
              <a:rPr lang="en-US" dirty="0"/>
              <a:t>EMAIL FROM MYLEGION</a:t>
            </a:r>
          </a:p>
        </p:txBody>
      </p:sp>
      <p:sp>
        <p:nvSpPr>
          <p:cNvPr id="13" name="Content Placeholder 1">
            <a:extLst>
              <a:ext uri="{FF2B5EF4-FFF2-40B4-BE49-F238E27FC236}">
                <a16:creationId xmlns:a16="http://schemas.microsoft.com/office/drawing/2014/main" id="{5E35468C-3A8F-3508-D922-45EBAD0B2B6A}"/>
              </a:ext>
            </a:extLst>
          </p:cNvPr>
          <p:cNvSpPr>
            <a:spLocks noGrp="1"/>
          </p:cNvSpPr>
          <p:nvPr>
            <p:ph idx="1"/>
          </p:nvPr>
        </p:nvSpPr>
        <p:spPr>
          <a:xfrm>
            <a:off x="195838" y="1639824"/>
            <a:ext cx="5752740" cy="5839968"/>
          </a:xfrm>
        </p:spPr>
        <p:txBody>
          <a:bodyPr>
            <a:normAutofit/>
          </a:bodyPr>
          <a:lstStyle/>
          <a:p>
            <a:r>
              <a:rPr lang="en-US" dirty="0"/>
              <a:t>Email multiple officers or selected officers.</a:t>
            </a:r>
          </a:p>
          <a:p>
            <a:pPr marL="457200" indent="-457200">
              <a:buFont typeface="Arial" panose="020B0604020202020204" pitchFamily="34" charset="0"/>
              <a:buChar char="•"/>
            </a:pPr>
            <a:r>
              <a:rPr lang="en-US" dirty="0"/>
              <a:t>Select All (title row)</a:t>
            </a:r>
          </a:p>
          <a:p>
            <a:pPr marL="457200" indent="-457200">
              <a:buFont typeface="Arial" panose="020B0604020202020204" pitchFamily="34" charset="0"/>
              <a:buChar char="•"/>
            </a:pPr>
            <a:r>
              <a:rPr lang="en-US" dirty="0"/>
              <a:t>Check Individuals</a:t>
            </a:r>
          </a:p>
          <a:p>
            <a:pPr marL="457200" indent="-457200">
              <a:buFont typeface="Arial" panose="020B0604020202020204" pitchFamily="34" charset="0"/>
              <a:buChar char="•"/>
            </a:pPr>
            <a:r>
              <a:rPr lang="en-US" dirty="0"/>
              <a:t>Actions “Send Email”</a:t>
            </a:r>
          </a:p>
          <a:p>
            <a:pPr marL="457200" indent="-457200">
              <a:buFont typeface="Arial" panose="020B0604020202020204" pitchFamily="34" charset="0"/>
              <a:buChar char="•"/>
            </a:pPr>
            <a:r>
              <a:rPr lang="en-US" dirty="0"/>
              <a:t>Blind Copied</a:t>
            </a:r>
          </a:p>
        </p:txBody>
      </p:sp>
      <p:pic>
        <p:nvPicPr>
          <p:cNvPr id="9" name="Picture 8">
            <a:extLst>
              <a:ext uri="{FF2B5EF4-FFF2-40B4-BE49-F238E27FC236}">
                <a16:creationId xmlns:a16="http://schemas.microsoft.com/office/drawing/2014/main" id="{A934BD02-8478-88A5-5471-AAA047E99733}"/>
              </a:ext>
            </a:extLst>
          </p:cNvPr>
          <p:cNvPicPr>
            <a:picLocks noChangeAspect="1"/>
          </p:cNvPicPr>
          <p:nvPr/>
        </p:nvPicPr>
        <p:blipFill>
          <a:blip r:embed="rId6"/>
          <a:stretch>
            <a:fillRect/>
          </a:stretch>
        </p:blipFill>
        <p:spPr>
          <a:xfrm>
            <a:off x="5112644" y="5319749"/>
            <a:ext cx="3056436" cy="2524061"/>
          </a:xfrm>
          <a:prstGeom prst="rect">
            <a:avLst/>
          </a:prstGeom>
          <a:ln w="76200">
            <a:solidFill>
              <a:srgbClr val="FFC000"/>
            </a:solidFill>
          </a:ln>
        </p:spPr>
      </p:pic>
    </p:spTree>
    <p:extLst>
      <p:ext uri="{BB962C8B-B14F-4D97-AF65-F5344CB8AC3E}">
        <p14:creationId xmlns:p14="http://schemas.microsoft.com/office/powerpoint/2010/main" val="3306182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804A68-AE34-4435-72CE-FC2A405607E0}"/>
              </a:ext>
            </a:extLst>
          </p:cNvPr>
          <p:cNvSpPr>
            <a:spLocks noGrp="1"/>
          </p:cNvSpPr>
          <p:nvPr>
            <p:ph type="body" sz="quarter" idx="10"/>
          </p:nvPr>
        </p:nvSpPr>
        <p:spPr/>
        <p:txBody>
          <a:bodyPr>
            <a:normAutofit fontScale="92500"/>
          </a:bodyPr>
          <a:lstStyle/>
          <a:p>
            <a:r>
              <a:rPr lang="en-US" dirty="0"/>
              <a:t>EMAIL FROM MYLEGION</a:t>
            </a:r>
          </a:p>
        </p:txBody>
      </p:sp>
      <p:pic>
        <p:nvPicPr>
          <p:cNvPr id="5" name="Picture 4">
            <a:extLst>
              <a:ext uri="{FF2B5EF4-FFF2-40B4-BE49-F238E27FC236}">
                <a16:creationId xmlns:a16="http://schemas.microsoft.com/office/drawing/2014/main" id="{596E5DCA-B00A-F8FE-ABCA-0D49CFD0F537}"/>
              </a:ext>
            </a:extLst>
          </p:cNvPr>
          <p:cNvPicPr>
            <a:picLocks noChangeAspect="1"/>
          </p:cNvPicPr>
          <p:nvPr/>
        </p:nvPicPr>
        <p:blipFill>
          <a:blip r:embed="rId3"/>
          <a:stretch>
            <a:fillRect/>
          </a:stretch>
        </p:blipFill>
        <p:spPr>
          <a:xfrm>
            <a:off x="1114275" y="1577011"/>
            <a:ext cx="14464013" cy="7590178"/>
          </a:xfrm>
          <a:prstGeom prst="rect">
            <a:avLst/>
          </a:prstGeom>
          <a:ln w="76200">
            <a:solidFill>
              <a:srgbClr val="FFC000"/>
            </a:solidFill>
          </a:ln>
        </p:spPr>
      </p:pic>
    </p:spTree>
    <p:extLst>
      <p:ext uri="{BB962C8B-B14F-4D97-AF65-F5344CB8AC3E}">
        <p14:creationId xmlns:p14="http://schemas.microsoft.com/office/powerpoint/2010/main" val="1664735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
        <AccountId xsi:nil="true"/>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CFC471-5ACB-4C5D-8C08-A06F19649396}">
  <ds:schemaRefs>
    <ds:schemaRef ds:uri="http://purl.org/dc/dcmitype/"/>
    <ds:schemaRef ds:uri="http://schemas.openxmlformats.org/package/2006/metadata/core-properties"/>
    <ds:schemaRef ds:uri="f2996780-8ee3-477e-ac96-c28f58c3e646"/>
    <ds:schemaRef ds:uri="http://purl.org/dc/term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678c04f6-f183-44c2-9cd0-bee70d2694e8"/>
  </ds:schemaRefs>
</ds:datastoreItem>
</file>

<file path=customXml/itemProps2.xml><?xml version="1.0" encoding="utf-8"?>
<ds:datastoreItem xmlns:ds="http://schemas.openxmlformats.org/officeDocument/2006/customXml" ds:itemID="{0CCB647B-232C-47EB-B444-F08A9FFEE1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12F0F-5350-43A8-96E7-1CD8DD314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3093</TotalTime>
  <Words>1907</Words>
  <Application>Microsoft Office PowerPoint</Application>
  <PresentationFormat>Custom</PresentationFormat>
  <Paragraphs>205</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Avenir Next</vt:lpstr>
      <vt:lpstr>Avenir Next Demi Bold</vt:lpstr>
      <vt:lpstr>Calibri</vt:lpstr>
      <vt:lpstr>Times New Roman</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7</cp:revision>
  <cp:lastPrinted>2021-10-04T12:15:22Z</cp:lastPrinted>
  <dcterms:created xsi:type="dcterms:W3CDTF">2024-02-15T16:33:50Z</dcterms:created>
  <dcterms:modified xsi:type="dcterms:W3CDTF">2024-10-20T19:06:00Z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y fmtid="{D5CDD505-2E9C-101B-9397-08002B2CF9AE}" pid="11" name="Order">
    <vt:r8>201200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